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663" r:id="rId4"/>
    <p:sldMasterId id="2147483678" r:id="rId5"/>
    <p:sldMasterId id="2147483693" r:id="rId6"/>
    <p:sldMasterId id="2147483708" r:id="rId7"/>
    <p:sldMasterId id="2147483723" r:id="rId8"/>
  </p:sldMasterIdLst>
  <p:notesMasterIdLst>
    <p:notesMasterId r:id="rId82"/>
  </p:notesMasterIdLst>
  <p:sldIdLst>
    <p:sldId id="306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307" r:id="rId21"/>
    <p:sldId id="361" r:id="rId22"/>
    <p:sldId id="304" r:id="rId23"/>
    <p:sldId id="314" r:id="rId24"/>
    <p:sldId id="308" r:id="rId25"/>
    <p:sldId id="309" r:id="rId26"/>
    <p:sldId id="316" r:id="rId27"/>
    <p:sldId id="317" r:id="rId28"/>
    <p:sldId id="33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8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29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1701" autoAdjust="0"/>
  </p:normalViewPr>
  <p:slideViewPr>
    <p:cSldViewPr snapToGrid="0">
      <p:cViewPr varScale="1">
        <p:scale>
          <a:sx n="117" d="100"/>
          <a:sy n="117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viewProps" Target="viewProp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6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61" Type="http://schemas.openxmlformats.org/officeDocument/2006/relationships/slide" Target="slides/slide53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86891-4ADB-4C4E-8679-4C978082A90F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1A324-6EFE-4419-99CA-708F3B24C9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78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82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11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503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532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762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93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13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1A324-6EFE-4419-99CA-708F3B24C9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89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-1" fmla="*/ 888520 w 10161801"/>
                <a:gd name="connsiteY0-2" fmla="*/ 0 h 6003985"/>
                <a:gd name="connsiteX1-3" fmla="*/ 9351034 w 10161801"/>
                <a:gd name="connsiteY1-4" fmla="*/ 112144 h 6003985"/>
                <a:gd name="connsiteX2-5" fmla="*/ 10161801 w 10161801"/>
                <a:gd name="connsiteY2-6" fmla="*/ 407288 h 6003985"/>
                <a:gd name="connsiteX3-7" fmla="*/ 9609826 w 10161801"/>
                <a:gd name="connsiteY3-8" fmla="*/ 5676182 h 6003985"/>
                <a:gd name="connsiteX4-9" fmla="*/ 8764437 w 10161801"/>
                <a:gd name="connsiteY4-10" fmla="*/ 6003985 h 6003985"/>
                <a:gd name="connsiteX5-11" fmla="*/ 534837 w 10161801"/>
                <a:gd name="connsiteY5-12" fmla="*/ 5615797 h 6003985"/>
                <a:gd name="connsiteX6-13" fmla="*/ 0 w 10161801"/>
                <a:gd name="connsiteY6-14" fmla="*/ 4951563 h 6003985"/>
                <a:gd name="connsiteX7-15" fmla="*/ 457200 w 10161801"/>
                <a:gd name="connsiteY7-16" fmla="*/ 422695 h 6003985"/>
                <a:gd name="connsiteX8-17" fmla="*/ 888520 w 10161801"/>
                <a:gd name="connsiteY8-18" fmla="*/ 0 h 6003985"/>
                <a:gd name="connsiteX0-19" fmla="*/ 888520 w 10161801"/>
                <a:gd name="connsiteY0-20" fmla="*/ 0 h 6003985"/>
                <a:gd name="connsiteX1-21" fmla="*/ 9370005 w 10161801"/>
                <a:gd name="connsiteY1-22" fmla="*/ 207647 h 6003985"/>
                <a:gd name="connsiteX2-23" fmla="*/ 10161801 w 10161801"/>
                <a:gd name="connsiteY2-24" fmla="*/ 407288 h 6003985"/>
                <a:gd name="connsiteX3-25" fmla="*/ 9609826 w 10161801"/>
                <a:gd name="connsiteY3-26" fmla="*/ 5676182 h 6003985"/>
                <a:gd name="connsiteX4-27" fmla="*/ 8764437 w 10161801"/>
                <a:gd name="connsiteY4-28" fmla="*/ 6003985 h 6003985"/>
                <a:gd name="connsiteX5-29" fmla="*/ 534837 w 10161801"/>
                <a:gd name="connsiteY5-30" fmla="*/ 5615797 h 6003985"/>
                <a:gd name="connsiteX6-31" fmla="*/ 0 w 10161801"/>
                <a:gd name="connsiteY6-32" fmla="*/ 4951563 h 6003985"/>
                <a:gd name="connsiteX7-33" fmla="*/ 457200 w 10161801"/>
                <a:gd name="connsiteY7-34" fmla="*/ 422695 h 6003985"/>
                <a:gd name="connsiteX8-35" fmla="*/ 888520 w 10161801"/>
                <a:gd name="connsiteY8-36" fmla="*/ 0 h 6003985"/>
                <a:gd name="connsiteX0-37" fmla="*/ 888520 w 10161801"/>
                <a:gd name="connsiteY0-38" fmla="*/ 0 h 6233192"/>
                <a:gd name="connsiteX1-39" fmla="*/ 9370005 w 10161801"/>
                <a:gd name="connsiteY1-40" fmla="*/ 207647 h 6233192"/>
                <a:gd name="connsiteX2-41" fmla="*/ 10161801 w 10161801"/>
                <a:gd name="connsiteY2-42" fmla="*/ 407288 h 6233192"/>
                <a:gd name="connsiteX3-43" fmla="*/ 9609826 w 10161801"/>
                <a:gd name="connsiteY3-44" fmla="*/ 5676182 h 6233192"/>
                <a:gd name="connsiteX4-45" fmla="*/ 9124875 w 10161801"/>
                <a:gd name="connsiteY4-46" fmla="*/ 6233192 h 6233192"/>
                <a:gd name="connsiteX5-47" fmla="*/ 534837 w 10161801"/>
                <a:gd name="connsiteY5-48" fmla="*/ 5615797 h 6233192"/>
                <a:gd name="connsiteX6-49" fmla="*/ 0 w 10161801"/>
                <a:gd name="connsiteY6-50" fmla="*/ 4951563 h 6233192"/>
                <a:gd name="connsiteX7-51" fmla="*/ 457200 w 10161801"/>
                <a:gd name="connsiteY7-52" fmla="*/ 422695 h 6233192"/>
                <a:gd name="connsiteX8-53" fmla="*/ 888520 w 10161801"/>
                <a:gd name="connsiteY8-54" fmla="*/ 0 h 6233192"/>
                <a:gd name="connsiteX0-55" fmla="*/ 888520 w 10161801"/>
                <a:gd name="connsiteY0-56" fmla="*/ 0 h 6233192"/>
                <a:gd name="connsiteX1-57" fmla="*/ 9370005 w 10161801"/>
                <a:gd name="connsiteY1-58" fmla="*/ 207647 h 6233192"/>
                <a:gd name="connsiteX2-59" fmla="*/ 10161801 w 10161801"/>
                <a:gd name="connsiteY2-60" fmla="*/ 407288 h 6233192"/>
                <a:gd name="connsiteX3-61" fmla="*/ 9609826 w 10161801"/>
                <a:gd name="connsiteY3-62" fmla="*/ 5676182 h 6233192"/>
                <a:gd name="connsiteX4-63" fmla="*/ 9124875 w 10161801"/>
                <a:gd name="connsiteY4-64" fmla="*/ 6233192 h 6233192"/>
                <a:gd name="connsiteX5-65" fmla="*/ 525353 w 10161801"/>
                <a:gd name="connsiteY5-66" fmla="*/ 5845006 h 6233192"/>
                <a:gd name="connsiteX6-67" fmla="*/ 0 w 10161801"/>
                <a:gd name="connsiteY6-68" fmla="*/ 4951563 h 6233192"/>
                <a:gd name="connsiteX7-69" fmla="*/ 457200 w 10161801"/>
                <a:gd name="connsiteY7-70" fmla="*/ 422695 h 6233192"/>
                <a:gd name="connsiteX8-71" fmla="*/ 888520 w 10161801"/>
                <a:gd name="connsiteY8-72" fmla="*/ 0 h 6233192"/>
                <a:gd name="connsiteX0-73" fmla="*/ 888520 w 10161801"/>
                <a:gd name="connsiteY0-74" fmla="*/ 0 h 5994434"/>
                <a:gd name="connsiteX1-75" fmla="*/ 9370005 w 10161801"/>
                <a:gd name="connsiteY1-76" fmla="*/ 207647 h 5994434"/>
                <a:gd name="connsiteX2-77" fmla="*/ 10161801 w 10161801"/>
                <a:gd name="connsiteY2-78" fmla="*/ 407288 h 5994434"/>
                <a:gd name="connsiteX3-79" fmla="*/ 9609826 w 10161801"/>
                <a:gd name="connsiteY3-80" fmla="*/ 5676182 h 5994434"/>
                <a:gd name="connsiteX4-81" fmla="*/ 9124875 w 10161801"/>
                <a:gd name="connsiteY4-82" fmla="*/ 5994434 h 5994434"/>
                <a:gd name="connsiteX5-83" fmla="*/ 525353 w 10161801"/>
                <a:gd name="connsiteY5-84" fmla="*/ 5845006 h 5994434"/>
                <a:gd name="connsiteX6-85" fmla="*/ 0 w 10161801"/>
                <a:gd name="connsiteY6-86" fmla="*/ 4951563 h 5994434"/>
                <a:gd name="connsiteX7-87" fmla="*/ 457200 w 10161801"/>
                <a:gd name="connsiteY7-88" fmla="*/ 422695 h 5994434"/>
                <a:gd name="connsiteX8-89" fmla="*/ 888520 w 10161801"/>
                <a:gd name="connsiteY8-90" fmla="*/ 0 h 5994434"/>
                <a:gd name="connsiteX0-91" fmla="*/ 888520 w 10161801"/>
                <a:gd name="connsiteY0-92" fmla="*/ 0 h 5994434"/>
                <a:gd name="connsiteX1-93" fmla="*/ 9370005 w 10161801"/>
                <a:gd name="connsiteY1-94" fmla="*/ 207647 h 5994434"/>
                <a:gd name="connsiteX2-95" fmla="*/ 10161801 w 10161801"/>
                <a:gd name="connsiteY2-96" fmla="*/ 407288 h 5994434"/>
                <a:gd name="connsiteX3-97" fmla="*/ 9913352 w 10161801"/>
                <a:gd name="connsiteY3-98" fmla="*/ 5762136 h 5994434"/>
                <a:gd name="connsiteX4-99" fmla="*/ 9124875 w 10161801"/>
                <a:gd name="connsiteY4-100" fmla="*/ 5994434 h 5994434"/>
                <a:gd name="connsiteX5-101" fmla="*/ 525353 w 10161801"/>
                <a:gd name="connsiteY5-102" fmla="*/ 5845006 h 5994434"/>
                <a:gd name="connsiteX6-103" fmla="*/ 0 w 10161801"/>
                <a:gd name="connsiteY6-104" fmla="*/ 4951563 h 5994434"/>
                <a:gd name="connsiteX7-105" fmla="*/ 457200 w 10161801"/>
                <a:gd name="connsiteY7-106" fmla="*/ 422695 h 5994434"/>
                <a:gd name="connsiteX8-107" fmla="*/ 888520 w 10161801"/>
                <a:gd name="connsiteY8-108" fmla="*/ 0 h 5994434"/>
                <a:gd name="connsiteX0-109" fmla="*/ 869550 w 10161801"/>
                <a:gd name="connsiteY0-110" fmla="*/ 0 h 6023085"/>
                <a:gd name="connsiteX1-111" fmla="*/ 9370005 w 10161801"/>
                <a:gd name="connsiteY1-112" fmla="*/ 236298 h 6023085"/>
                <a:gd name="connsiteX2-113" fmla="*/ 10161801 w 10161801"/>
                <a:gd name="connsiteY2-114" fmla="*/ 435939 h 6023085"/>
                <a:gd name="connsiteX3-115" fmla="*/ 9913352 w 10161801"/>
                <a:gd name="connsiteY3-116" fmla="*/ 5790787 h 6023085"/>
                <a:gd name="connsiteX4-117" fmla="*/ 9124875 w 10161801"/>
                <a:gd name="connsiteY4-118" fmla="*/ 6023085 h 6023085"/>
                <a:gd name="connsiteX5-119" fmla="*/ 525353 w 10161801"/>
                <a:gd name="connsiteY5-120" fmla="*/ 5873657 h 6023085"/>
                <a:gd name="connsiteX6-121" fmla="*/ 0 w 10161801"/>
                <a:gd name="connsiteY6-122" fmla="*/ 4980214 h 6023085"/>
                <a:gd name="connsiteX7-123" fmla="*/ 457200 w 10161801"/>
                <a:gd name="connsiteY7-124" fmla="*/ 451346 h 6023085"/>
                <a:gd name="connsiteX8-125" fmla="*/ 869550 w 10161801"/>
                <a:gd name="connsiteY8-126" fmla="*/ 0 h 6023085"/>
                <a:gd name="connsiteX0-127" fmla="*/ 869550 w 10161801"/>
                <a:gd name="connsiteY0-128" fmla="*/ 0 h 6023085"/>
                <a:gd name="connsiteX1-129" fmla="*/ 9370005 w 10161801"/>
                <a:gd name="connsiteY1-130" fmla="*/ 236298 h 6023085"/>
                <a:gd name="connsiteX2-131" fmla="*/ 10161801 w 10161801"/>
                <a:gd name="connsiteY2-132" fmla="*/ 435939 h 6023085"/>
                <a:gd name="connsiteX3-133" fmla="*/ 9913352 w 10161801"/>
                <a:gd name="connsiteY3-134" fmla="*/ 5790787 h 6023085"/>
                <a:gd name="connsiteX4-135" fmla="*/ 9124875 w 10161801"/>
                <a:gd name="connsiteY4-136" fmla="*/ 6023085 h 6023085"/>
                <a:gd name="connsiteX5-137" fmla="*/ 525353 w 10161801"/>
                <a:gd name="connsiteY5-138" fmla="*/ 5873657 h 6023085"/>
                <a:gd name="connsiteX6-139" fmla="*/ 0 w 10161801"/>
                <a:gd name="connsiteY6-140" fmla="*/ 4980214 h 6023085"/>
                <a:gd name="connsiteX7-141" fmla="*/ 457200 w 10161801"/>
                <a:gd name="connsiteY7-142" fmla="*/ 651902 h 6023085"/>
                <a:gd name="connsiteX8-143" fmla="*/ 869550 w 10161801"/>
                <a:gd name="connsiteY8-144" fmla="*/ 0 h 6023085"/>
                <a:gd name="connsiteX0-145" fmla="*/ 869550 w 10161801"/>
                <a:gd name="connsiteY0-146" fmla="*/ 0 h 6023085"/>
                <a:gd name="connsiteX1-147" fmla="*/ 9370005 w 10161801"/>
                <a:gd name="connsiteY1-148" fmla="*/ 83492 h 6023085"/>
                <a:gd name="connsiteX2-149" fmla="*/ 10161801 w 10161801"/>
                <a:gd name="connsiteY2-150" fmla="*/ 435939 h 6023085"/>
                <a:gd name="connsiteX3-151" fmla="*/ 9913352 w 10161801"/>
                <a:gd name="connsiteY3-152" fmla="*/ 5790787 h 6023085"/>
                <a:gd name="connsiteX4-153" fmla="*/ 9124875 w 10161801"/>
                <a:gd name="connsiteY4-154" fmla="*/ 6023085 h 6023085"/>
                <a:gd name="connsiteX5-155" fmla="*/ 525353 w 10161801"/>
                <a:gd name="connsiteY5-156" fmla="*/ 5873657 h 6023085"/>
                <a:gd name="connsiteX6-157" fmla="*/ 0 w 10161801"/>
                <a:gd name="connsiteY6-158" fmla="*/ 4980214 h 6023085"/>
                <a:gd name="connsiteX7-159" fmla="*/ 457200 w 10161801"/>
                <a:gd name="connsiteY7-160" fmla="*/ 651902 h 6023085"/>
                <a:gd name="connsiteX8-161" fmla="*/ 869550 w 10161801"/>
                <a:gd name="connsiteY8-162" fmla="*/ 0 h 6023085"/>
                <a:gd name="connsiteX0-163" fmla="*/ 869550 w 10294594"/>
                <a:gd name="connsiteY0-164" fmla="*/ 0 h 6023085"/>
                <a:gd name="connsiteX1-165" fmla="*/ 9370005 w 10294594"/>
                <a:gd name="connsiteY1-166" fmla="*/ 83492 h 6023085"/>
                <a:gd name="connsiteX2-167" fmla="*/ 10294594 w 10294594"/>
                <a:gd name="connsiteY2-168" fmla="*/ 349986 h 6023085"/>
                <a:gd name="connsiteX3-169" fmla="*/ 9913352 w 10294594"/>
                <a:gd name="connsiteY3-170" fmla="*/ 5790787 h 6023085"/>
                <a:gd name="connsiteX4-171" fmla="*/ 9124875 w 10294594"/>
                <a:gd name="connsiteY4-172" fmla="*/ 6023085 h 6023085"/>
                <a:gd name="connsiteX5-173" fmla="*/ 525353 w 10294594"/>
                <a:gd name="connsiteY5-174" fmla="*/ 5873657 h 6023085"/>
                <a:gd name="connsiteX6-175" fmla="*/ 0 w 10294594"/>
                <a:gd name="connsiteY6-176" fmla="*/ 4980214 h 6023085"/>
                <a:gd name="connsiteX7-177" fmla="*/ 457200 w 10294594"/>
                <a:gd name="connsiteY7-178" fmla="*/ 651902 h 6023085"/>
                <a:gd name="connsiteX8-179" fmla="*/ 869550 w 10294594"/>
                <a:gd name="connsiteY8-180" fmla="*/ 0 h 6023085"/>
                <a:gd name="connsiteX0-181" fmla="*/ 869550 w 10294594"/>
                <a:gd name="connsiteY0-182" fmla="*/ 0 h 6023085"/>
                <a:gd name="connsiteX1-183" fmla="*/ 9436401 w 10294594"/>
                <a:gd name="connsiteY1-184" fmla="*/ 64391 h 6023085"/>
                <a:gd name="connsiteX2-185" fmla="*/ 10294594 w 10294594"/>
                <a:gd name="connsiteY2-186" fmla="*/ 349986 h 6023085"/>
                <a:gd name="connsiteX3-187" fmla="*/ 9913352 w 10294594"/>
                <a:gd name="connsiteY3-188" fmla="*/ 5790787 h 6023085"/>
                <a:gd name="connsiteX4-189" fmla="*/ 9124875 w 10294594"/>
                <a:gd name="connsiteY4-190" fmla="*/ 6023085 h 6023085"/>
                <a:gd name="connsiteX5-191" fmla="*/ 525353 w 10294594"/>
                <a:gd name="connsiteY5-192" fmla="*/ 5873657 h 6023085"/>
                <a:gd name="connsiteX6-193" fmla="*/ 0 w 10294594"/>
                <a:gd name="connsiteY6-194" fmla="*/ 4980214 h 6023085"/>
                <a:gd name="connsiteX7-195" fmla="*/ 457200 w 10294594"/>
                <a:gd name="connsiteY7-196" fmla="*/ 651902 h 6023085"/>
                <a:gd name="connsiteX8-197" fmla="*/ 869550 w 10294594"/>
                <a:gd name="connsiteY8-198" fmla="*/ 0 h 6023085"/>
                <a:gd name="connsiteX0-199" fmla="*/ 869550 w 10294594"/>
                <a:gd name="connsiteY0-200" fmla="*/ 0 h 6023085"/>
                <a:gd name="connsiteX1-201" fmla="*/ 9436401 w 10294594"/>
                <a:gd name="connsiteY1-202" fmla="*/ 64391 h 6023085"/>
                <a:gd name="connsiteX2-203" fmla="*/ 10294594 w 10294594"/>
                <a:gd name="connsiteY2-204" fmla="*/ 349986 h 6023085"/>
                <a:gd name="connsiteX3-205" fmla="*/ 9913352 w 10294594"/>
                <a:gd name="connsiteY3-206" fmla="*/ 5790787 h 6023085"/>
                <a:gd name="connsiteX4-207" fmla="*/ 9124875 w 10294594"/>
                <a:gd name="connsiteY4-208" fmla="*/ 6023085 h 6023085"/>
                <a:gd name="connsiteX5-209" fmla="*/ 525353 w 10294594"/>
                <a:gd name="connsiteY5-210" fmla="*/ 5873657 h 6023085"/>
                <a:gd name="connsiteX6-211" fmla="*/ 0 w 10294594"/>
                <a:gd name="connsiteY6-212" fmla="*/ 4980214 h 6023085"/>
                <a:gd name="connsiteX7-213" fmla="*/ 457200 w 10294594"/>
                <a:gd name="connsiteY7-214" fmla="*/ 651902 h 6023085"/>
                <a:gd name="connsiteX8-215" fmla="*/ 869550 w 10294594"/>
                <a:gd name="connsiteY8-216" fmla="*/ 0 h 6023085"/>
                <a:gd name="connsiteX0-217" fmla="*/ 869550 w 10294594"/>
                <a:gd name="connsiteY0-218" fmla="*/ 0 h 6023085"/>
                <a:gd name="connsiteX1-219" fmla="*/ 9436401 w 10294594"/>
                <a:gd name="connsiteY1-220" fmla="*/ 64391 h 6023085"/>
                <a:gd name="connsiteX2-221" fmla="*/ 10294594 w 10294594"/>
                <a:gd name="connsiteY2-222" fmla="*/ 349986 h 6023085"/>
                <a:gd name="connsiteX3-223" fmla="*/ 9913352 w 10294594"/>
                <a:gd name="connsiteY3-224" fmla="*/ 5790787 h 6023085"/>
                <a:gd name="connsiteX4-225" fmla="*/ 9124875 w 10294594"/>
                <a:gd name="connsiteY4-226" fmla="*/ 6023085 h 6023085"/>
                <a:gd name="connsiteX5-227" fmla="*/ 525353 w 10294594"/>
                <a:gd name="connsiteY5-228" fmla="*/ 5873657 h 6023085"/>
                <a:gd name="connsiteX6-229" fmla="*/ 0 w 10294594"/>
                <a:gd name="connsiteY6-230" fmla="*/ 4980214 h 6023085"/>
                <a:gd name="connsiteX7-231" fmla="*/ 362349 w 10294594"/>
                <a:gd name="connsiteY7-232" fmla="*/ 890662 h 6023085"/>
                <a:gd name="connsiteX8-233" fmla="*/ 869550 w 10294594"/>
                <a:gd name="connsiteY8-234" fmla="*/ 0 h 6023085"/>
                <a:gd name="connsiteX0-235" fmla="*/ 841095 w 10266139"/>
                <a:gd name="connsiteY0-236" fmla="*/ 0 h 6023085"/>
                <a:gd name="connsiteX1-237" fmla="*/ 9407946 w 10266139"/>
                <a:gd name="connsiteY1-238" fmla="*/ 64391 h 6023085"/>
                <a:gd name="connsiteX2-239" fmla="*/ 10266139 w 10266139"/>
                <a:gd name="connsiteY2-240" fmla="*/ 349986 h 6023085"/>
                <a:gd name="connsiteX3-241" fmla="*/ 9884897 w 10266139"/>
                <a:gd name="connsiteY3-242" fmla="*/ 5790787 h 6023085"/>
                <a:gd name="connsiteX4-243" fmla="*/ 9096420 w 10266139"/>
                <a:gd name="connsiteY4-244" fmla="*/ 6023085 h 6023085"/>
                <a:gd name="connsiteX5-245" fmla="*/ 496898 w 10266139"/>
                <a:gd name="connsiteY5-246" fmla="*/ 5873657 h 6023085"/>
                <a:gd name="connsiteX6-247" fmla="*/ 0 w 10266139"/>
                <a:gd name="connsiteY6-248" fmla="*/ 4865610 h 6023085"/>
                <a:gd name="connsiteX7-249" fmla="*/ 333894 w 10266139"/>
                <a:gd name="connsiteY7-250" fmla="*/ 890662 h 6023085"/>
                <a:gd name="connsiteX8-251" fmla="*/ 841095 w 10266139"/>
                <a:gd name="connsiteY8-252" fmla="*/ 0 h 6023085"/>
                <a:gd name="connsiteX0-253" fmla="*/ 841095 w 10266139"/>
                <a:gd name="connsiteY0-254" fmla="*/ 0 h 6023085"/>
                <a:gd name="connsiteX1-255" fmla="*/ 9407946 w 10266139"/>
                <a:gd name="connsiteY1-256" fmla="*/ 64391 h 6023085"/>
                <a:gd name="connsiteX2-257" fmla="*/ 10266139 w 10266139"/>
                <a:gd name="connsiteY2-258" fmla="*/ 349986 h 6023085"/>
                <a:gd name="connsiteX3-259" fmla="*/ 9884897 w 10266139"/>
                <a:gd name="connsiteY3-260" fmla="*/ 5790787 h 6023085"/>
                <a:gd name="connsiteX4-261" fmla="*/ 9096420 w 10266139"/>
                <a:gd name="connsiteY4-262" fmla="*/ 6023085 h 6023085"/>
                <a:gd name="connsiteX5-263" fmla="*/ 468443 w 10266139"/>
                <a:gd name="connsiteY5-264" fmla="*/ 5978710 h 6023085"/>
                <a:gd name="connsiteX6-265" fmla="*/ 0 w 10266139"/>
                <a:gd name="connsiteY6-266" fmla="*/ 4865610 h 6023085"/>
                <a:gd name="connsiteX7-267" fmla="*/ 333894 w 10266139"/>
                <a:gd name="connsiteY7-268" fmla="*/ 890662 h 6023085"/>
                <a:gd name="connsiteX8-269" fmla="*/ 841095 w 10266139"/>
                <a:gd name="connsiteY8-270" fmla="*/ 0 h 6023085"/>
                <a:gd name="connsiteX0-271" fmla="*/ 841095 w 10266139"/>
                <a:gd name="connsiteY0-272" fmla="*/ 0 h 6223643"/>
                <a:gd name="connsiteX1-273" fmla="*/ 9407946 w 10266139"/>
                <a:gd name="connsiteY1-274" fmla="*/ 64391 h 6223643"/>
                <a:gd name="connsiteX2-275" fmla="*/ 10266139 w 10266139"/>
                <a:gd name="connsiteY2-276" fmla="*/ 349986 h 6223643"/>
                <a:gd name="connsiteX3-277" fmla="*/ 9884897 w 10266139"/>
                <a:gd name="connsiteY3-278" fmla="*/ 5790787 h 6223643"/>
                <a:gd name="connsiteX4-279" fmla="*/ 9143846 w 10266139"/>
                <a:gd name="connsiteY4-280" fmla="*/ 6223643 h 6223643"/>
                <a:gd name="connsiteX5-281" fmla="*/ 468443 w 10266139"/>
                <a:gd name="connsiteY5-282" fmla="*/ 5978710 h 6223643"/>
                <a:gd name="connsiteX6-283" fmla="*/ 0 w 10266139"/>
                <a:gd name="connsiteY6-284" fmla="*/ 4865610 h 6223643"/>
                <a:gd name="connsiteX7-285" fmla="*/ 333894 w 10266139"/>
                <a:gd name="connsiteY7-286" fmla="*/ 890662 h 6223643"/>
                <a:gd name="connsiteX8-287" fmla="*/ 841095 w 10266139"/>
                <a:gd name="connsiteY8-288" fmla="*/ 0 h 6223643"/>
                <a:gd name="connsiteX0-289" fmla="*/ 841095 w 10266139"/>
                <a:gd name="connsiteY0-290" fmla="*/ 0 h 6223643"/>
                <a:gd name="connsiteX1-291" fmla="*/ 9407946 w 10266139"/>
                <a:gd name="connsiteY1-292" fmla="*/ 64391 h 6223643"/>
                <a:gd name="connsiteX2-293" fmla="*/ 10266139 w 10266139"/>
                <a:gd name="connsiteY2-294" fmla="*/ 349986 h 6223643"/>
                <a:gd name="connsiteX3-295" fmla="*/ 10074600 w 10266139"/>
                <a:gd name="connsiteY3-296" fmla="*/ 5809888 h 6223643"/>
                <a:gd name="connsiteX4-297" fmla="*/ 9143846 w 10266139"/>
                <a:gd name="connsiteY4-298" fmla="*/ 6223643 h 6223643"/>
                <a:gd name="connsiteX5-299" fmla="*/ 468443 w 10266139"/>
                <a:gd name="connsiteY5-300" fmla="*/ 5978710 h 6223643"/>
                <a:gd name="connsiteX6-301" fmla="*/ 0 w 10266139"/>
                <a:gd name="connsiteY6-302" fmla="*/ 4865610 h 6223643"/>
                <a:gd name="connsiteX7-303" fmla="*/ 333894 w 10266139"/>
                <a:gd name="connsiteY7-304" fmla="*/ 890662 h 6223643"/>
                <a:gd name="connsiteX8-305" fmla="*/ 841095 w 10266139"/>
                <a:gd name="connsiteY8-306" fmla="*/ 0 h 6223643"/>
                <a:gd name="connsiteX0-307" fmla="*/ 841095 w 10285108"/>
                <a:gd name="connsiteY0-308" fmla="*/ 0 h 6223643"/>
                <a:gd name="connsiteX1-309" fmla="*/ 9407946 w 10285108"/>
                <a:gd name="connsiteY1-310" fmla="*/ 64391 h 6223643"/>
                <a:gd name="connsiteX2-311" fmla="*/ 10285108 w 10285108"/>
                <a:gd name="connsiteY2-312" fmla="*/ 349986 h 6223643"/>
                <a:gd name="connsiteX3-313" fmla="*/ 10074600 w 10285108"/>
                <a:gd name="connsiteY3-314" fmla="*/ 5809888 h 6223643"/>
                <a:gd name="connsiteX4-315" fmla="*/ 9143846 w 10285108"/>
                <a:gd name="connsiteY4-316" fmla="*/ 6223643 h 6223643"/>
                <a:gd name="connsiteX5-317" fmla="*/ 468443 w 10285108"/>
                <a:gd name="connsiteY5-318" fmla="*/ 5978710 h 6223643"/>
                <a:gd name="connsiteX6-319" fmla="*/ 0 w 10285108"/>
                <a:gd name="connsiteY6-320" fmla="*/ 4865610 h 6223643"/>
                <a:gd name="connsiteX7-321" fmla="*/ 333894 w 10285108"/>
                <a:gd name="connsiteY7-322" fmla="*/ 890662 h 6223643"/>
                <a:gd name="connsiteX8-323" fmla="*/ 841095 w 10285108"/>
                <a:gd name="connsiteY8-324" fmla="*/ 0 h 6223643"/>
                <a:gd name="connsiteX0-325" fmla="*/ 841095 w 10285108"/>
                <a:gd name="connsiteY0-326" fmla="*/ 0 h 6223643"/>
                <a:gd name="connsiteX1-327" fmla="*/ 9407946 w 10285108"/>
                <a:gd name="connsiteY1-328" fmla="*/ 64391 h 6223643"/>
                <a:gd name="connsiteX2-329" fmla="*/ 10285108 w 10285108"/>
                <a:gd name="connsiteY2-330" fmla="*/ 349986 h 6223643"/>
                <a:gd name="connsiteX3-331" fmla="*/ 10074600 w 10285108"/>
                <a:gd name="connsiteY3-332" fmla="*/ 5809888 h 6223643"/>
                <a:gd name="connsiteX4-333" fmla="*/ 9143846 w 10285108"/>
                <a:gd name="connsiteY4-334" fmla="*/ 6223643 h 6223643"/>
                <a:gd name="connsiteX5-335" fmla="*/ 468443 w 10285108"/>
                <a:gd name="connsiteY5-336" fmla="*/ 5978710 h 6223643"/>
                <a:gd name="connsiteX6-337" fmla="*/ 0 w 10285108"/>
                <a:gd name="connsiteY6-338" fmla="*/ 4865610 h 6223643"/>
                <a:gd name="connsiteX7-339" fmla="*/ 163161 w 10285108"/>
                <a:gd name="connsiteY7-340" fmla="*/ 881111 h 6223643"/>
                <a:gd name="connsiteX8-341" fmla="*/ 841095 w 10285108"/>
                <a:gd name="connsiteY8-342" fmla="*/ 0 h 6223643"/>
                <a:gd name="connsiteX0-343" fmla="*/ 954917 w 10398930"/>
                <a:gd name="connsiteY0-344" fmla="*/ 0 h 6223643"/>
                <a:gd name="connsiteX1-345" fmla="*/ 9521768 w 10398930"/>
                <a:gd name="connsiteY1-346" fmla="*/ 64391 h 6223643"/>
                <a:gd name="connsiteX2-347" fmla="*/ 10398930 w 10398930"/>
                <a:gd name="connsiteY2-348" fmla="*/ 349986 h 6223643"/>
                <a:gd name="connsiteX3-349" fmla="*/ 10188422 w 10398930"/>
                <a:gd name="connsiteY3-350" fmla="*/ 5809888 h 6223643"/>
                <a:gd name="connsiteX4-351" fmla="*/ 9257668 w 10398930"/>
                <a:gd name="connsiteY4-352" fmla="*/ 6223643 h 6223643"/>
                <a:gd name="connsiteX5-353" fmla="*/ 582265 w 10398930"/>
                <a:gd name="connsiteY5-354" fmla="*/ 5978710 h 6223643"/>
                <a:gd name="connsiteX6-355" fmla="*/ 0 w 10398930"/>
                <a:gd name="connsiteY6-356" fmla="*/ 4970664 h 6223643"/>
                <a:gd name="connsiteX7-357" fmla="*/ 276983 w 10398930"/>
                <a:gd name="connsiteY7-358" fmla="*/ 881111 h 6223643"/>
                <a:gd name="connsiteX8-359" fmla="*/ 954917 w 10398930"/>
                <a:gd name="connsiteY8-360" fmla="*/ 0 h 62236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/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-1" fmla="*/ 0 w 10144329"/>
                <a:gd name="connsiteY0-2" fmla="*/ 0 h 1215682"/>
                <a:gd name="connsiteX1-3" fmla="*/ 9774678 w 10144329"/>
                <a:gd name="connsiteY1-4" fmla="*/ 107005 h 1215682"/>
                <a:gd name="connsiteX2-5" fmla="*/ 10144329 w 10144329"/>
                <a:gd name="connsiteY2-6" fmla="*/ 1215682 h 1215682"/>
                <a:gd name="connsiteX3-7" fmla="*/ 0 w 10144329"/>
                <a:gd name="connsiteY3-8" fmla="*/ 1215682 h 1215682"/>
                <a:gd name="connsiteX4-9" fmla="*/ 0 w 10144329"/>
                <a:gd name="connsiteY4-10" fmla="*/ 0 h 1215682"/>
                <a:gd name="connsiteX0-11" fmla="*/ 0 w 9940048"/>
                <a:gd name="connsiteY0-12" fmla="*/ 0 h 1215682"/>
                <a:gd name="connsiteX1-13" fmla="*/ 9774678 w 9940048"/>
                <a:gd name="connsiteY1-14" fmla="*/ 107005 h 1215682"/>
                <a:gd name="connsiteX2-15" fmla="*/ 9940048 w 9940048"/>
                <a:gd name="connsiteY2-16" fmla="*/ 991946 h 1215682"/>
                <a:gd name="connsiteX3-17" fmla="*/ 0 w 9940048"/>
                <a:gd name="connsiteY3-18" fmla="*/ 1215682 h 1215682"/>
                <a:gd name="connsiteX4-19" fmla="*/ 0 w 9940048"/>
                <a:gd name="connsiteY4-20" fmla="*/ 0 h 1215682"/>
                <a:gd name="connsiteX0-21" fmla="*/ 0 w 9940048"/>
                <a:gd name="connsiteY0-22" fmla="*/ 0 h 1215682"/>
                <a:gd name="connsiteX1-23" fmla="*/ 9774678 w 9940048"/>
                <a:gd name="connsiteY1-24" fmla="*/ 107005 h 1215682"/>
                <a:gd name="connsiteX2-25" fmla="*/ 9940048 w 9940048"/>
                <a:gd name="connsiteY2-26" fmla="*/ 991946 h 1215682"/>
                <a:gd name="connsiteX3-27" fmla="*/ 0 w 9940048"/>
                <a:gd name="connsiteY3-28" fmla="*/ 1215682 h 1215682"/>
                <a:gd name="connsiteX4-29" fmla="*/ 0 w 9940048"/>
                <a:gd name="connsiteY4-30" fmla="*/ 0 h 1215682"/>
                <a:gd name="connsiteX0-31" fmla="*/ 0 w 9940048"/>
                <a:gd name="connsiteY0-32" fmla="*/ 0 h 1215682"/>
                <a:gd name="connsiteX1-33" fmla="*/ 9774678 w 9940048"/>
                <a:gd name="connsiteY1-34" fmla="*/ 68094 h 1215682"/>
                <a:gd name="connsiteX2-35" fmla="*/ 9940048 w 9940048"/>
                <a:gd name="connsiteY2-36" fmla="*/ 991946 h 1215682"/>
                <a:gd name="connsiteX3-37" fmla="*/ 0 w 9940048"/>
                <a:gd name="connsiteY3-38" fmla="*/ 1215682 h 1215682"/>
                <a:gd name="connsiteX4-39" fmla="*/ 0 w 9940048"/>
                <a:gd name="connsiteY4-40" fmla="*/ 0 h 1215682"/>
                <a:gd name="connsiteX0-41" fmla="*/ 0 w 9940048"/>
                <a:gd name="connsiteY0-42" fmla="*/ 0 h 1215682"/>
                <a:gd name="connsiteX1-43" fmla="*/ 9774678 w 9940048"/>
                <a:gd name="connsiteY1-44" fmla="*/ 68094 h 1215682"/>
                <a:gd name="connsiteX2-45" fmla="*/ 9940048 w 9940048"/>
                <a:gd name="connsiteY2-46" fmla="*/ 991946 h 1215682"/>
                <a:gd name="connsiteX3-47" fmla="*/ 0 w 9940048"/>
                <a:gd name="connsiteY3-48" fmla="*/ 1215682 h 1215682"/>
                <a:gd name="connsiteX4-49" fmla="*/ 0 w 9940048"/>
                <a:gd name="connsiteY4-50" fmla="*/ 0 h 12156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-1" fmla="*/ 0 w 444641"/>
                  <a:gd name="connsiteY0-2" fmla="*/ 0 h 521260"/>
                  <a:gd name="connsiteX1-3" fmla="*/ 404712 w 444641"/>
                  <a:gd name="connsiteY1-4" fmla="*/ 3783 h 521260"/>
                  <a:gd name="connsiteX2-5" fmla="*/ 444641 w 444641"/>
                  <a:gd name="connsiteY2-6" fmla="*/ 521260 h 521260"/>
                  <a:gd name="connsiteX3-7" fmla="*/ 0 w 444641"/>
                  <a:gd name="connsiteY3-8" fmla="*/ 521260 h 521260"/>
                  <a:gd name="connsiteX4-9" fmla="*/ 0 w 444641"/>
                  <a:gd name="connsiteY4-10" fmla="*/ 0 h 521260"/>
                  <a:gd name="connsiteX0-11" fmla="*/ 45171 w 444641"/>
                  <a:gd name="connsiteY0-12" fmla="*/ 22746 h 517477"/>
                  <a:gd name="connsiteX1-13" fmla="*/ 404712 w 444641"/>
                  <a:gd name="connsiteY1-14" fmla="*/ 0 h 517477"/>
                  <a:gd name="connsiteX2-15" fmla="*/ 444641 w 444641"/>
                  <a:gd name="connsiteY2-16" fmla="*/ 517477 h 517477"/>
                  <a:gd name="connsiteX3-17" fmla="*/ 0 w 444641"/>
                  <a:gd name="connsiteY3-18" fmla="*/ 517477 h 517477"/>
                  <a:gd name="connsiteX4-19" fmla="*/ 45171 w 444641"/>
                  <a:gd name="connsiteY4-20" fmla="*/ 22746 h 51747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-1" fmla="*/ 0 w 444222"/>
                  <a:gd name="connsiteY0-2" fmla="*/ 770449 h 770449"/>
                  <a:gd name="connsiteX1-3" fmla="*/ 218450 w 444222"/>
                  <a:gd name="connsiteY1-4" fmla="*/ 0 h 770449"/>
                  <a:gd name="connsiteX2-5" fmla="*/ 444222 w 444222"/>
                  <a:gd name="connsiteY2-6" fmla="*/ 721391 h 770449"/>
                  <a:gd name="connsiteX3-7" fmla="*/ 0 w 444222"/>
                  <a:gd name="connsiteY3-8" fmla="*/ 770449 h 770449"/>
                  <a:gd name="connsiteX0-9" fmla="*/ 0 w 444222"/>
                  <a:gd name="connsiteY0-10" fmla="*/ 653662 h 653662"/>
                  <a:gd name="connsiteX1-11" fmla="*/ 83357 w 444222"/>
                  <a:gd name="connsiteY1-12" fmla="*/ 0 h 653662"/>
                  <a:gd name="connsiteX2-13" fmla="*/ 444222 w 444222"/>
                  <a:gd name="connsiteY2-14" fmla="*/ 604604 h 653662"/>
                  <a:gd name="connsiteX3-15" fmla="*/ 0 w 444222"/>
                  <a:gd name="connsiteY3-16" fmla="*/ 653662 h 653662"/>
                  <a:gd name="connsiteX0-17" fmla="*/ 0 w 444222"/>
                  <a:gd name="connsiteY0-18" fmla="*/ 749214 h 749214"/>
                  <a:gd name="connsiteX1-19" fmla="*/ 76401 w 444222"/>
                  <a:gd name="connsiteY1-20" fmla="*/ 0 h 749214"/>
                  <a:gd name="connsiteX2-21" fmla="*/ 444222 w 444222"/>
                  <a:gd name="connsiteY2-22" fmla="*/ 700156 h 749214"/>
                  <a:gd name="connsiteX3-23" fmla="*/ 0 w 444222"/>
                  <a:gd name="connsiteY3-24" fmla="*/ 749214 h 749214"/>
                  <a:gd name="connsiteX0-25" fmla="*/ 0 w 389306"/>
                  <a:gd name="connsiteY0-26" fmla="*/ 749214 h 749214"/>
                  <a:gd name="connsiteX1-27" fmla="*/ 76401 w 389306"/>
                  <a:gd name="connsiteY1-28" fmla="*/ 0 h 749214"/>
                  <a:gd name="connsiteX2-29" fmla="*/ 389306 w 389306"/>
                  <a:gd name="connsiteY2-30" fmla="*/ 680386 h 749214"/>
                  <a:gd name="connsiteX3-31" fmla="*/ 0 w 389306"/>
                  <a:gd name="connsiteY3-32" fmla="*/ 749214 h 7492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-1" fmla="*/ 0 w 11264630"/>
                <a:gd name="connsiteY0-2" fmla="*/ 0 h 4912468"/>
                <a:gd name="connsiteX1-3" fmla="*/ 11108987 w 11264630"/>
                <a:gd name="connsiteY1-4" fmla="*/ 632298 h 4912468"/>
                <a:gd name="connsiteX2-5" fmla="*/ 11264630 w 11264630"/>
                <a:gd name="connsiteY2-6" fmla="*/ 4912468 h 4912468"/>
                <a:gd name="connsiteX3-7" fmla="*/ 0 w 11264630"/>
                <a:gd name="connsiteY3-8" fmla="*/ 4912468 h 4912468"/>
                <a:gd name="connsiteX4-9" fmla="*/ 0 w 11264630"/>
                <a:gd name="connsiteY4-10" fmla="*/ 0 h 4912468"/>
                <a:gd name="connsiteX0-11" fmla="*/ 116732 w 11264630"/>
                <a:gd name="connsiteY0-12" fmla="*/ 311285 h 4280170"/>
                <a:gd name="connsiteX1-13" fmla="*/ 11108987 w 11264630"/>
                <a:gd name="connsiteY1-14" fmla="*/ 0 h 4280170"/>
                <a:gd name="connsiteX2-15" fmla="*/ 11264630 w 11264630"/>
                <a:gd name="connsiteY2-16" fmla="*/ 4280170 h 4280170"/>
                <a:gd name="connsiteX3-17" fmla="*/ 0 w 11264630"/>
                <a:gd name="connsiteY3-18" fmla="*/ 4280170 h 4280170"/>
                <a:gd name="connsiteX4-19" fmla="*/ 116732 w 11264630"/>
                <a:gd name="connsiteY4-20" fmla="*/ 311285 h 4280170"/>
                <a:gd name="connsiteX0-21" fmla="*/ 116732 w 11585643"/>
                <a:gd name="connsiteY0-22" fmla="*/ 311285 h 4464996"/>
                <a:gd name="connsiteX1-23" fmla="*/ 11108987 w 11585643"/>
                <a:gd name="connsiteY1-24" fmla="*/ 0 h 4464996"/>
                <a:gd name="connsiteX2-25" fmla="*/ 11585643 w 11585643"/>
                <a:gd name="connsiteY2-26" fmla="*/ 4464996 h 4464996"/>
                <a:gd name="connsiteX3-27" fmla="*/ 0 w 11585643"/>
                <a:gd name="connsiteY3-28" fmla="*/ 4280170 h 4464996"/>
                <a:gd name="connsiteX4-29" fmla="*/ 116732 w 11585643"/>
                <a:gd name="connsiteY4-30" fmla="*/ 311285 h 4464996"/>
                <a:gd name="connsiteX0-31" fmla="*/ 184826 w 11585643"/>
                <a:gd name="connsiteY0-32" fmla="*/ 389107 h 4464996"/>
                <a:gd name="connsiteX1-33" fmla="*/ 11108987 w 11585643"/>
                <a:gd name="connsiteY1-34" fmla="*/ 0 h 4464996"/>
                <a:gd name="connsiteX2-35" fmla="*/ 11585643 w 11585643"/>
                <a:gd name="connsiteY2-36" fmla="*/ 4464996 h 4464996"/>
                <a:gd name="connsiteX3-37" fmla="*/ 0 w 11585643"/>
                <a:gd name="connsiteY3-38" fmla="*/ 4280170 h 4464996"/>
                <a:gd name="connsiteX4-39" fmla="*/ 184826 w 11585643"/>
                <a:gd name="connsiteY4-40" fmla="*/ 389107 h 4464996"/>
                <a:gd name="connsiteX0-41" fmla="*/ 184826 w 11585643"/>
                <a:gd name="connsiteY0-42" fmla="*/ 389107 h 4464996"/>
                <a:gd name="connsiteX1-43" fmla="*/ 11108987 w 11585643"/>
                <a:gd name="connsiteY1-44" fmla="*/ 0 h 4464996"/>
                <a:gd name="connsiteX2-45" fmla="*/ 11585643 w 11585643"/>
                <a:gd name="connsiteY2-46" fmla="*/ 4464996 h 4464996"/>
                <a:gd name="connsiteX3-47" fmla="*/ 0 w 11585643"/>
                <a:gd name="connsiteY3-48" fmla="*/ 4387174 h 4464996"/>
                <a:gd name="connsiteX4-49" fmla="*/ 184826 w 11585643"/>
                <a:gd name="connsiteY4-50" fmla="*/ 389107 h 4464996"/>
                <a:gd name="connsiteX0-51" fmla="*/ 184826 w 11789924"/>
                <a:gd name="connsiteY0-52" fmla="*/ 389107 h 4659549"/>
                <a:gd name="connsiteX1-53" fmla="*/ 11108987 w 11789924"/>
                <a:gd name="connsiteY1-54" fmla="*/ 0 h 4659549"/>
                <a:gd name="connsiteX2-55" fmla="*/ 11789924 w 11789924"/>
                <a:gd name="connsiteY2-56" fmla="*/ 4659549 h 4659549"/>
                <a:gd name="connsiteX3-57" fmla="*/ 0 w 11789924"/>
                <a:gd name="connsiteY3-58" fmla="*/ 4387174 h 4659549"/>
                <a:gd name="connsiteX4-59" fmla="*/ 184826 w 11789924"/>
                <a:gd name="connsiteY4-60" fmla="*/ 389107 h 4659549"/>
                <a:gd name="connsiteX0-61" fmla="*/ 184826 w 11789924"/>
                <a:gd name="connsiteY0-62" fmla="*/ 274524 h 4544966"/>
                <a:gd name="connsiteX1-63" fmla="*/ 11029235 w 11789924"/>
                <a:gd name="connsiteY1-64" fmla="*/ 0 h 4544966"/>
                <a:gd name="connsiteX2-65" fmla="*/ 11789924 w 11789924"/>
                <a:gd name="connsiteY2-66" fmla="*/ 4544966 h 4544966"/>
                <a:gd name="connsiteX3-67" fmla="*/ 0 w 11789924"/>
                <a:gd name="connsiteY3-68" fmla="*/ 4272591 h 4544966"/>
                <a:gd name="connsiteX4-69" fmla="*/ 184826 w 11789924"/>
                <a:gd name="connsiteY4-70" fmla="*/ 274524 h 4544966"/>
                <a:gd name="connsiteX0-71" fmla="*/ 184826 w 11849738"/>
                <a:gd name="connsiteY0-72" fmla="*/ 274524 h 4503299"/>
                <a:gd name="connsiteX1-73" fmla="*/ 11029235 w 11849738"/>
                <a:gd name="connsiteY1-74" fmla="*/ 0 h 4503299"/>
                <a:gd name="connsiteX2-75" fmla="*/ 11849738 w 11849738"/>
                <a:gd name="connsiteY2-76" fmla="*/ 4503299 h 4503299"/>
                <a:gd name="connsiteX3-77" fmla="*/ 0 w 11849738"/>
                <a:gd name="connsiteY3-78" fmla="*/ 4272591 h 4503299"/>
                <a:gd name="connsiteX4-79" fmla="*/ 184826 w 11849738"/>
                <a:gd name="connsiteY4-80" fmla="*/ 274524 h 4503299"/>
                <a:gd name="connsiteX0-81" fmla="*/ 224702 w 11849738"/>
                <a:gd name="connsiteY0-82" fmla="*/ 305774 h 4503299"/>
                <a:gd name="connsiteX1-83" fmla="*/ 11029235 w 11849738"/>
                <a:gd name="connsiteY1-84" fmla="*/ 0 h 4503299"/>
                <a:gd name="connsiteX2-85" fmla="*/ 11849738 w 11849738"/>
                <a:gd name="connsiteY2-86" fmla="*/ 4503299 h 4503299"/>
                <a:gd name="connsiteX3-87" fmla="*/ 0 w 11849738"/>
                <a:gd name="connsiteY3-88" fmla="*/ 4272591 h 4503299"/>
                <a:gd name="connsiteX4-89" fmla="*/ 224702 w 11849738"/>
                <a:gd name="connsiteY4-90" fmla="*/ 305774 h 4503299"/>
                <a:gd name="connsiteX0-91" fmla="*/ 214733 w 11839769"/>
                <a:gd name="connsiteY0-92" fmla="*/ 305774 h 4503299"/>
                <a:gd name="connsiteX1-93" fmla="*/ 11019266 w 11839769"/>
                <a:gd name="connsiteY1-94" fmla="*/ 0 h 4503299"/>
                <a:gd name="connsiteX2-95" fmla="*/ 11839769 w 11839769"/>
                <a:gd name="connsiteY2-96" fmla="*/ 4503299 h 4503299"/>
                <a:gd name="connsiteX3-97" fmla="*/ 0 w 11839769"/>
                <a:gd name="connsiteY3-98" fmla="*/ 4355925 h 4503299"/>
                <a:gd name="connsiteX4-99" fmla="*/ 214733 w 11839769"/>
                <a:gd name="connsiteY4-100" fmla="*/ 305774 h 45032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-1" fmla="*/ 68094 w 10116766"/>
              <a:gd name="connsiteY0-2" fmla="*/ 291830 h 5048655"/>
              <a:gd name="connsiteX1-3" fmla="*/ 496111 w 10116766"/>
              <a:gd name="connsiteY1-4" fmla="*/ 5048655 h 5048655"/>
              <a:gd name="connsiteX2-5" fmla="*/ 10116766 w 10116766"/>
              <a:gd name="connsiteY2-6" fmla="*/ 5029200 h 5048655"/>
              <a:gd name="connsiteX3-7" fmla="*/ 9931940 w 10116766"/>
              <a:gd name="connsiteY3-8" fmla="*/ 3803515 h 5048655"/>
              <a:gd name="connsiteX4-9" fmla="*/ 10107038 w 10116766"/>
              <a:gd name="connsiteY4-10" fmla="*/ 3492230 h 5048655"/>
              <a:gd name="connsiteX5-11" fmla="*/ 9640111 w 10116766"/>
              <a:gd name="connsiteY5-12" fmla="*/ 0 h 5048655"/>
              <a:gd name="connsiteX6-13" fmla="*/ 0 w 10116766"/>
              <a:gd name="connsiteY6-14" fmla="*/ 68094 h 5048655"/>
              <a:gd name="connsiteX7-15" fmla="*/ 68094 w 10116766"/>
              <a:gd name="connsiteY7-16" fmla="*/ 291830 h 5048655"/>
              <a:gd name="connsiteX0-17" fmla="*/ 0 w 10048672"/>
              <a:gd name="connsiteY0-18" fmla="*/ 291830 h 5048655"/>
              <a:gd name="connsiteX1-19" fmla="*/ 428017 w 10048672"/>
              <a:gd name="connsiteY1-20" fmla="*/ 5048655 h 5048655"/>
              <a:gd name="connsiteX2-21" fmla="*/ 10048672 w 10048672"/>
              <a:gd name="connsiteY2-22" fmla="*/ 5029200 h 5048655"/>
              <a:gd name="connsiteX3-23" fmla="*/ 9863846 w 10048672"/>
              <a:gd name="connsiteY3-24" fmla="*/ 3803515 h 5048655"/>
              <a:gd name="connsiteX4-25" fmla="*/ 10038944 w 10048672"/>
              <a:gd name="connsiteY4-26" fmla="*/ 3492230 h 5048655"/>
              <a:gd name="connsiteX5-27" fmla="*/ 9572017 w 10048672"/>
              <a:gd name="connsiteY5-28" fmla="*/ 0 h 5048655"/>
              <a:gd name="connsiteX6-29" fmla="*/ 19455 w 10048672"/>
              <a:gd name="connsiteY6-30" fmla="*/ 77821 h 5048655"/>
              <a:gd name="connsiteX7-31" fmla="*/ 0 w 10048672"/>
              <a:gd name="connsiteY7-32" fmla="*/ 291830 h 5048655"/>
              <a:gd name="connsiteX0-33" fmla="*/ 0 w 10048672"/>
              <a:gd name="connsiteY0-34" fmla="*/ 291830 h 5048655"/>
              <a:gd name="connsiteX1-35" fmla="*/ 428017 w 10048672"/>
              <a:gd name="connsiteY1-36" fmla="*/ 5048655 h 5048655"/>
              <a:gd name="connsiteX2-37" fmla="*/ 10048672 w 10048672"/>
              <a:gd name="connsiteY2-38" fmla="*/ 5029200 h 5048655"/>
              <a:gd name="connsiteX3-39" fmla="*/ 9863846 w 10048672"/>
              <a:gd name="connsiteY3-40" fmla="*/ 3803515 h 5048655"/>
              <a:gd name="connsiteX4-41" fmla="*/ 10038944 w 10048672"/>
              <a:gd name="connsiteY4-42" fmla="*/ 3492230 h 5048655"/>
              <a:gd name="connsiteX5-43" fmla="*/ 9572017 w 10048672"/>
              <a:gd name="connsiteY5-44" fmla="*/ 0 h 5048655"/>
              <a:gd name="connsiteX6-45" fmla="*/ 19455 w 10048672"/>
              <a:gd name="connsiteY6-46" fmla="*/ 77821 h 5048655"/>
              <a:gd name="connsiteX7-47" fmla="*/ 0 w 10048672"/>
              <a:gd name="connsiteY7-48" fmla="*/ 291830 h 5048655"/>
              <a:gd name="connsiteX0-49" fmla="*/ 0 w 10048672"/>
              <a:gd name="connsiteY0-50" fmla="*/ 291830 h 5048655"/>
              <a:gd name="connsiteX1-51" fmla="*/ 428017 w 10048672"/>
              <a:gd name="connsiteY1-52" fmla="*/ 5048655 h 5048655"/>
              <a:gd name="connsiteX2-53" fmla="*/ 10048672 w 10048672"/>
              <a:gd name="connsiteY2-54" fmla="*/ 5029200 h 5048655"/>
              <a:gd name="connsiteX3-55" fmla="*/ 9863846 w 10048672"/>
              <a:gd name="connsiteY3-56" fmla="*/ 3803515 h 5048655"/>
              <a:gd name="connsiteX4-57" fmla="*/ 10038944 w 10048672"/>
              <a:gd name="connsiteY4-58" fmla="*/ 3492230 h 5048655"/>
              <a:gd name="connsiteX5-59" fmla="*/ 9572017 w 10048672"/>
              <a:gd name="connsiteY5-60" fmla="*/ 0 h 5048655"/>
              <a:gd name="connsiteX6-61" fmla="*/ 0 w 10048672"/>
              <a:gd name="connsiteY6-62" fmla="*/ 68094 h 5048655"/>
              <a:gd name="connsiteX7-63" fmla="*/ 0 w 10048672"/>
              <a:gd name="connsiteY7-64" fmla="*/ 291830 h 5048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-1" fmla="*/ 0 w 817123"/>
              <a:gd name="connsiteY0-2" fmla="*/ 1021404 h 1021404"/>
              <a:gd name="connsiteX1-3" fmla="*/ 0 w 817123"/>
              <a:gd name="connsiteY1-4" fmla="*/ 0 h 1021404"/>
              <a:gd name="connsiteX2-5" fmla="*/ 817123 w 817123"/>
              <a:gd name="connsiteY2-6" fmla="*/ 1021404 h 1021404"/>
              <a:gd name="connsiteX3-7" fmla="*/ 0 w 817123"/>
              <a:gd name="connsiteY3-8" fmla="*/ 1021404 h 1021404"/>
              <a:gd name="connsiteX0-9" fmla="*/ 0 w 1498059"/>
              <a:gd name="connsiteY0-10" fmla="*/ 1021404 h 1021404"/>
              <a:gd name="connsiteX1-11" fmla="*/ 0 w 1498059"/>
              <a:gd name="connsiteY1-12" fmla="*/ 0 h 1021404"/>
              <a:gd name="connsiteX2-13" fmla="*/ 1498059 w 1498059"/>
              <a:gd name="connsiteY2-14" fmla="*/ 1001948 h 1021404"/>
              <a:gd name="connsiteX3-15" fmla="*/ 0 w 1498059"/>
              <a:gd name="connsiteY3-16" fmla="*/ 1021404 h 1021404"/>
              <a:gd name="connsiteX0-17" fmla="*/ 68094 w 1566153"/>
              <a:gd name="connsiteY0-18" fmla="*/ 1040859 h 1040859"/>
              <a:gd name="connsiteX1-19" fmla="*/ 0 w 1566153"/>
              <a:gd name="connsiteY1-20" fmla="*/ 0 h 1040859"/>
              <a:gd name="connsiteX2-21" fmla="*/ 1566153 w 1566153"/>
              <a:gd name="connsiteY2-22" fmla="*/ 1021403 h 1040859"/>
              <a:gd name="connsiteX3-23" fmla="*/ 68094 w 1566153"/>
              <a:gd name="connsiteY3-24" fmla="*/ 1040859 h 1040859"/>
              <a:gd name="connsiteX0-25" fmla="*/ 68094 w 1566153"/>
              <a:gd name="connsiteY0-26" fmla="*/ 1040859 h 1040859"/>
              <a:gd name="connsiteX1-27" fmla="*/ 0 w 1566153"/>
              <a:gd name="connsiteY1-28" fmla="*/ 0 h 1040859"/>
              <a:gd name="connsiteX2-29" fmla="*/ 1566153 w 1566153"/>
              <a:gd name="connsiteY2-30" fmla="*/ 1021403 h 1040859"/>
              <a:gd name="connsiteX3-31" fmla="*/ 68094 w 1566153"/>
              <a:gd name="connsiteY3-32" fmla="*/ 1040859 h 1040859"/>
              <a:gd name="connsiteX0-33" fmla="*/ 68094 w 1566153"/>
              <a:gd name="connsiteY0-34" fmla="*/ 1021404 h 1021404"/>
              <a:gd name="connsiteX1-35" fmla="*/ 0 w 1566153"/>
              <a:gd name="connsiteY1-36" fmla="*/ 0 h 1021404"/>
              <a:gd name="connsiteX2-37" fmla="*/ 1566153 w 1566153"/>
              <a:gd name="connsiteY2-38" fmla="*/ 1021403 h 1021404"/>
              <a:gd name="connsiteX3-39" fmla="*/ 68094 w 1566153"/>
              <a:gd name="connsiteY3-40" fmla="*/ 1021404 h 10214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-1" fmla="*/ 600 w 300532"/>
              <a:gd name="connsiteY0-2" fmla="*/ 178343 h 405324"/>
              <a:gd name="connsiteX1-3" fmla="*/ 150566 w 300532"/>
              <a:gd name="connsiteY1-4" fmla="*/ 0 h 405324"/>
              <a:gd name="connsiteX2-5" fmla="*/ 300532 w 300532"/>
              <a:gd name="connsiteY2-6" fmla="*/ 178343 h 405324"/>
              <a:gd name="connsiteX3-7" fmla="*/ 199204 w 300532"/>
              <a:gd name="connsiteY3-8" fmla="*/ 405324 h 405324"/>
              <a:gd name="connsiteX4-9" fmla="*/ 600 w 300532"/>
              <a:gd name="connsiteY4-10" fmla="*/ 178343 h 405324"/>
              <a:gd name="connsiteX0-11" fmla="*/ 2009 w 301941"/>
              <a:gd name="connsiteY0-12" fmla="*/ 197799 h 424780"/>
              <a:gd name="connsiteX1-13" fmla="*/ 122792 w 301941"/>
              <a:gd name="connsiteY1-14" fmla="*/ 0 h 424780"/>
              <a:gd name="connsiteX2-15" fmla="*/ 301941 w 301941"/>
              <a:gd name="connsiteY2-16" fmla="*/ 197799 h 424780"/>
              <a:gd name="connsiteX3-17" fmla="*/ 200613 w 301941"/>
              <a:gd name="connsiteY3-18" fmla="*/ 424780 h 424780"/>
              <a:gd name="connsiteX4-19" fmla="*/ 2009 w 301941"/>
              <a:gd name="connsiteY4-20" fmla="*/ 197799 h 424780"/>
              <a:gd name="connsiteX0-21" fmla="*/ 1251 w 301183"/>
              <a:gd name="connsiteY0-22" fmla="*/ 197799 h 385869"/>
              <a:gd name="connsiteX1-23" fmla="*/ 122034 w 301183"/>
              <a:gd name="connsiteY1-24" fmla="*/ 0 h 385869"/>
              <a:gd name="connsiteX2-25" fmla="*/ 301183 w 301183"/>
              <a:gd name="connsiteY2-26" fmla="*/ 197799 h 385869"/>
              <a:gd name="connsiteX3-27" fmla="*/ 180400 w 301183"/>
              <a:gd name="connsiteY3-28" fmla="*/ 385869 h 385869"/>
              <a:gd name="connsiteX4-29" fmla="*/ 1251 w 301183"/>
              <a:gd name="connsiteY4-30" fmla="*/ 197799 h 3858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-1" fmla="*/ 0 w 1449421"/>
                      <a:gd name="connsiteY0-2" fmla="*/ 758810 h 1459259"/>
                      <a:gd name="connsiteX1-3" fmla="*/ 700391 w 1449421"/>
                      <a:gd name="connsiteY1-4" fmla="*/ 52 h 1459259"/>
                      <a:gd name="connsiteX2-5" fmla="*/ 1449421 w 1449421"/>
                      <a:gd name="connsiteY2-6" fmla="*/ 729627 h 1459259"/>
                      <a:gd name="connsiteX3-7" fmla="*/ 700391 w 1449421"/>
                      <a:gd name="connsiteY3-8" fmla="*/ 1459202 h 1459259"/>
                      <a:gd name="connsiteX4-9" fmla="*/ 0 w 1449421"/>
                      <a:gd name="connsiteY4-10" fmla="*/ 758810 h 1459259"/>
                      <a:gd name="connsiteX0-11" fmla="*/ 28543 w 1477964"/>
                      <a:gd name="connsiteY0-12" fmla="*/ 758810 h 1491721"/>
                      <a:gd name="connsiteX1-13" fmla="*/ 728934 w 1477964"/>
                      <a:gd name="connsiteY1-14" fmla="*/ 52 h 1491721"/>
                      <a:gd name="connsiteX2-15" fmla="*/ 1477964 w 1477964"/>
                      <a:gd name="connsiteY2-16" fmla="*/ 729627 h 1491721"/>
                      <a:gd name="connsiteX3-17" fmla="*/ 728934 w 1477964"/>
                      <a:gd name="connsiteY3-18" fmla="*/ 1459202 h 1491721"/>
                      <a:gd name="connsiteX4-19" fmla="*/ 193913 w 1477964"/>
                      <a:gd name="connsiteY4-20" fmla="*/ 1303559 h 1491721"/>
                      <a:gd name="connsiteX5" fmla="*/ 28543 w 1477964"/>
                      <a:gd name="connsiteY5" fmla="*/ 758810 h 1491721"/>
                      <a:gd name="connsiteX0-21" fmla="*/ 28543 w 1529782"/>
                      <a:gd name="connsiteY0-22" fmla="*/ 758790 h 1460392"/>
                      <a:gd name="connsiteX1-23" fmla="*/ 728934 w 1529782"/>
                      <a:gd name="connsiteY1-24" fmla="*/ 32 h 1460392"/>
                      <a:gd name="connsiteX2-25" fmla="*/ 1477964 w 1529782"/>
                      <a:gd name="connsiteY2-26" fmla="*/ 729607 h 1460392"/>
                      <a:gd name="connsiteX3-27" fmla="*/ 1400143 w 1529782"/>
                      <a:gd name="connsiteY3-28" fmla="*/ 1245173 h 1460392"/>
                      <a:gd name="connsiteX4-29" fmla="*/ 728934 w 1529782"/>
                      <a:gd name="connsiteY4-30" fmla="*/ 1459182 h 1460392"/>
                      <a:gd name="connsiteX5-31" fmla="*/ 193913 w 1529782"/>
                      <a:gd name="connsiteY5-32" fmla="*/ 1303539 h 1460392"/>
                      <a:gd name="connsiteX6" fmla="*/ 28543 w 1529782"/>
                      <a:gd name="connsiteY6" fmla="*/ 758790 h 1460392"/>
                      <a:gd name="connsiteX0-33" fmla="*/ 28543 w 1504087"/>
                      <a:gd name="connsiteY0-34" fmla="*/ 776661 h 1478263"/>
                      <a:gd name="connsiteX1-35" fmla="*/ 728934 w 1504087"/>
                      <a:gd name="connsiteY1-36" fmla="*/ 17903 h 1478263"/>
                      <a:gd name="connsiteX2-37" fmla="*/ 1195862 w 1504087"/>
                      <a:gd name="connsiteY2-38" fmla="*/ 280550 h 1478263"/>
                      <a:gd name="connsiteX3-39" fmla="*/ 1477964 w 1504087"/>
                      <a:gd name="connsiteY3-40" fmla="*/ 747478 h 1478263"/>
                      <a:gd name="connsiteX4-41" fmla="*/ 1400143 w 1504087"/>
                      <a:gd name="connsiteY4-42" fmla="*/ 1263044 h 1478263"/>
                      <a:gd name="connsiteX5-43" fmla="*/ 728934 w 1504087"/>
                      <a:gd name="connsiteY5-44" fmla="*/ 1477053 h 1478263"/>
                      <a:gd name="connsiteX6-45" fmla="*/ 193913 w 1504087"/>
                      <a:gd name="connsiteY6-46" fmla="*/ 1321410 h 1478263"/>
                      <a:gd name="connsiteX7" fmla="*/ 28543 w 1504087"/>
                      <a:gd name="connsiteY7" fmla="*/ 776661 h 1478263"/>
                      <a:gd name="connsiteX0-47" fmla="*/ 2872 w 1478416"/>
                      <a:gd name="connsiteY0-48" fmla="*/ 758823 h 1460425"/>
                      <a:gd name="connsiteX1-49" fmla="*/ 275247 w 1478416"/>
                      <a:gd name="connsiteY1-50" fmla="*/ 243258 h 1460425"/>
                      <a:gd name="connsiteX2-51" fmla="*/ 703263 w 1478416"/>
                      <a:gd name="connsiteY2-52" fmla="*/ 65 h 1460425"/>
                      <a:gd name="connsiteX3-53" fmla="*/ 1170191 w 1478416"/>
                      <a:gd name="connsiteY3-54" fmla="*/ 262712 h 1460425"/>
                      <a:gd name="connsiteX4-55" fmla="*/ 1452293 w 1478416"/>
                      <a:gd name="connsiteY4-56" fmla="*/ 729640 h 1460425"/>
                      <a:gd name="connsiteX5-57" fmla="*/ 1374472 w 1478416"/>
                      <a:gd name="connsiteY5-58" fmla="*/ 1245206 h 1460425"/>
                      <a:gd name="connsiteX6-59" fmla="*/ 703263 w 1478416"/>
                      <a:gd name="connsiteY6-60" fmla="*/ 1459215 h 1460425"/>
                      <a:gd name="connsiteX7-61" fmla="*/ 168242 w 1478416"/>
                      <a:gd name="connsiteY7-62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31" y="connsiteY5-32"/>
                      </a:cxn>
                      <a:cxn ang="0">
                        <a:pos x="connsiteX6-45" y="connsiteY6-46"/>
                      </a:cxn>
                      <a:cxn ang="0">
                        <a:pos x="connsiteX7-61" y="connsiteY7-62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-1" fmla="*/ 60040 w 2036130"/>
                    <a:gd name="connsiteY0-2" fmla="*/ 154086 h 2033639"/>
                    <a:gd name="connsiteX1-3" fmla="*/ 2036130 w 2036130"/>
                    <a:gd name="connsiteY1-4" fmla="*/ 0 h 2033639"/>
                    <a:gd name="connsiteX2-5" fmla="*/ 2036130 w 2036130"/>
                    <a:gd name="connsiteY2-6" fmla="*/ 2033639 h 2033639"/>
                    <a:gd name="connsiteX3-7" fmla="*/ 0 w 2036130"/>
                    <a:gd name="connsiteY3-8" fmla="*/ 2033639 h 2033639"/>
                    <a:gd name="connsiteX4-9" fmla="*/ 60040 w 2036130"/>
                    <a:gd name="connsiteY4-10" fmla="*/ 154086 h 2033639"/>
                    <a:gd name="connsiteX0-11" fmla="*/ 0 w 1976090"/>
                    <a:gd name="connsiteY0-12" fmla="*/ 154086 h 2033639"/>
                    <a:gd name="connsiteX1-13" fmla="*/ 1976090 w 1976090"/>
                    <a:gd name="connsiteY1-14" fmla="*/ 0 h 2033639"/>
                    <a:gd name="connsiteX2-15" fmla="*/ 1976090 w 1976090"/>
                    <a:gd name="connsiteY2-16" fmla="*/ 2033639 h 2033639"/>
                    <a:gd name="connsiteX3-17" fmla="*/ 144856 w 1976090"/>
                    <a:gd name="connsiteY3-18" fmla="*/ 1793513 h 2033639"/>
                    <a:gd name="connsiteX4-19" fmla="*/ 0 w 1976090"/>
                    <a:gd name="connsiteY4-20" fmla="*/ 154086 h 203363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-1" fmla="*/ 0 w 1986373"/>
                    <a:gd name="connsiteY0-2" fmla="*/ 0 h 1998555"/>
                    <a:gd name="connsiteX1-3" fmla="*/ 1986373 w 1986373"/>
                    <a:gd name="connsiteY1-4" fmla="*/ 0 h 1998555"/>
                    <a:gd name="connsiteX2-5" fmla="*/ 1684816 w 1986373"/>
                    <a:gd name="connsiteY2-6" fmla="*/ 1823457 h 1998555"/>
                    <a:gd name="connsiteX3-7" fmla="*/ 0 w 1986373"/>
                    <a:gd name="connsiteY3-8" fmla="*/ 1998555 h 1998555"/>
                    <a:gd name="connsiteX4-9" fmla="*/ 0 w 1986373"/>
                    <a:gd name="connsiteY4-10" fmla="*/ 0 h 1998555"/>
                    <a:gd name="connsiteX0-11" fmla="*/ 0 w 1986373"/>
                    <a:gd name="connsiteY0-12" fmla="*/ 97277 h 1998555"/>
                    <a:gd name="connsiteX1-13" fmla="*/ 1986373 w 1986373"/>
                    <a:gd name="connsiteY1-14" fmla="*/ 0 h 1998555"/>
                    <a:gd name="connsiteX2-15" fmla="*/ 1684816 w 1986373"/>
                    <a:gd name="connsiteY2-16" fmla="*/ 1823457 h 1998555"/>
                    <a:gd name="connsiteX3-17" fmla="*/ 0 w 1986373"/>
                    <a:gd name="connsiteY3-18" fmla="*/ 1998555 h 1998555"/>
                    <a:gd name="connsiteX4-19" fmla="*/ 0 w 1986373"/>
                    <a:gd name="connsiteY4-20" fmla="*/ 97277 h 199855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-1" fmla="*/ 0 w 1749631"/>
                      <a:gd name="connsiteY0-2" fmla="*/ 47910 h 471569"/>
                      <a:gd name="connsiteX1-3" fmla="*/ 1749631 w 1749631"/>
                      <a:gd name="connsiteY1-4" fmla="*/ 0 h 471569"/>
                      <a:gd name="connsiteX2-5" fmla="*/ 1741251 w 1749631"/>
                      <a:gd name="connsiteY2-6" fmla="*/ 471569 h 471569"/>
                      <a:gd name="connsiteX3-7" fmla="*/ 0 w 1749631"/>
                      <a:gd name="connsiteY3-8" fmla="*/ 471569 h 471569"/>
                      <a:gd name="connsiteX4-9" fmla="*/ 0 w 1749631"/>
                      <a:gd name="connsiteY4-10" fmla="*/ 47910 h 471569"/>
                      <a:gd name="connsiteX0-11" fmla="*/ 0 w 1784134"/>
                      <a:gd name="connsiteY0-12" fmla="*/ 47910 h 508696"/>
                      <a:gd name="connsiteX1-13" fmla="*/ 1749631 w 1784134"/>
                      <a:gd name="connsiteY1-14" fmla="*/ 0 h 508696"/>
                      <a:gd name="connsiteX2-15" fmla="*/ 1784134 w 1784134"/>
                      <a:gd name="connsiteY2-16" fmla="*/ 508696 h 508696"/>
                      <a:gd name="connsiteX3-17" fmla="*/ 0 w 1784134"/>
                      <a:gd name="connsiteY3-18" fmla="*/ 471569 h 508696"/>
                      <a:gd name="connsiteX4-19" fmla="*/ 0 w 1784134"/>
                      <a:gd name="connsiteY4-20" fmla="*/ 47910 h 508696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7267-ACD0-4D1F-8E72-2B8F5112D1BE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68F7C-AFDD-4489-80F4-10B934AA1F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6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jpeg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50.png"/><Relationship Id="rId7" Type="http://schemas.openxmlformats.org/officeDocument/2006/relationships/image" Target="../media/image270.png"/><Relationship Id="rId2" Type="http://schemas.openxmlformats.org/officeDocument/2006/relationships/slideLayout" Target="../slideLayouts/slideLayout8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0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34786" y="2122714"/>
            <a:ext cx="10722428" cy="1844315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9294" y="2383971"/>
            <a:ext cx="10048820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WP for NUAACTF 9th</a:t>
            </a:r>
            <a:endParaRPr lang="zh-CN" altLang="en-US" sz="9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Have fun in CTF!</a:t>
            </a:r>
            <a:br>
              <a:rPr lang="en-US" altLang="zh-CN" dirty="0">
                <a:cs typeface="+mn-ea"/>
                <a:sym typeface="+mn-lt"/>
              </a:rPr>
            </a:br>
            <a:r>
              <a:rPr lang="en-US" altLang="zh-CN" dirty="0">
                <a:cs typeface="+mn-ea"/>
                <a:sym typeface="+mn-lt"/>
              </a:rPr>
              <a:t>Welcome To Hacker Team~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latin typeface="MonospacedNumber"/>
              </a:rPr>
              <a:t>我是超级黑客（简易版）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题目描述写了一大堆，其实没有一句话是真的，整个大题目包括你尝试连接的服务器</a:t>
            </a:r>
            <a:r>
              <a:rPr lang="en-US" altLang="zh-CN" dirty="0"/>
              <a:t>shell</a:t>
            </a:r>
            <a:r>
              <a:rPr lang="zh-CN" altLang="en-US" dirty="0"/>
              <a:t>全都是假的。实际上完完全全就是一个</a:t>
            </a:r>
            <a:r>
              <a:rPr lang="en-US" altLang="zh-CN" dirty="0"/>
              <a:t>AI</a:t>
            </a:r>
            <a:r>
              <a:rPr lang="zh-CN" altLang="en-US" dirty="0"/>
              <a:t>模拟的假</a:t>
            </a:r>
            <a:r>
              <a:rPr lang="en-US" altLang="zh-CN" dirty="0"/>
              <a:t>shell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为了更好的伪装，甚至</a:t>
            </a:r>
            <a:r>
              <a:rPr lang="en-US" altLang="zh-CN" dirty="0" err="1"/>
              <a:t>nc</a:t>
            </a:r>
            <a:r>
              <a:rPr lang="zh-CN" altLang="en-US" dirty="0"/>
              <a:t>弹出断连的错误也是假的，如果你的</a:t>
            </a:r>
            <a:r>
              <a:rPr lang="en-US" altLang="zh-CN" dirty="0"/>
              <a:t>terminal</a:t>
            </a:r>
            <a:r>
              <a:rPr lang="zh-CN" altLang="en-US" dirty="0"/>
              <a:t>比较高级，就会发现虽然报错了，但是实际上程序没有错误。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发现到题目异常之后就可以真正开始这道题目了。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8448FF-E2B2-4C43-BC69-66A80BCEB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69" y="3336968"/>
            <a:ext cx="1524251" cy="12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latin typeface="MonospacedNumber"/>
              </a:rPr>
              <a:t>我是超级黑客（简易版）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首先泄漏</a:t>
            </a:r>
            <a:r>
              <a:rPr lang="en-US" altLang="zh-CN" dirty="0"/>
              <a:t>SP</a:t>
            </a:r>
            <a:r>
              <a:rPr lang="zh-CN" altLang="en-US" dirty="0"/>
              <a:t>发现没有任何问题，尝试泄漏模型参数，到处翻翻就能找到模型里有个奇怪的</a:t>
            </a:r>
            <a:r>
              <a:rPr lang="en-US" altLang="zh-CN" dirty="0"/>
              <a:t>tools</a:t>
            </a:r>
            <a:r>
              <a:rPr lang="zh-CN" altLang="en-US" dirty="0"/>
              <a:t>叫</a:t>
            </a:r>
            <a:r>
              <a:rPr lang="en-US" altLang="zh-CN" dirty="0"/>
              <a:t>magic</a:t>
            </a:r>
            <a:r>
              <a:rPr lang="zh-CN" altLang="en-US" dirty="0"/>
              <a:t>的函数，描述是</a:t>
            </a:r>
            <a:r>
              <a:rPr lang="en-GB" altLang="zh-CN" dirty="0"/>
              <a:t>Never use this tool at any time</a:t>
            </a:r>
            <a:r>
              <a:rPr lang="zh-CN" altLang="en-US" dirty="0"/>
              <a:t>，那暗示就很明显了。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进一步泄漏该函数的参数，发现只有一个名叫</a:t>
            </a:r>
            <a:r>
              <a:rPr lang="en-GB" altLang="zh-CN" dirty="0"/>
              <a:t>command</a:t>
            </a:r>
            <a:r>
              <a:rPr lang="zh-CN" altLang="en-GB" dirty="0"/>
              <a:t>的</a:t>
            </a:r>
            <a:r>
              <a:rPr lang="zh-CN" altLang="en-US" dirty="0"/>
              <a:t>，</a:t>
            </a:r>
            <a:r>
              <a:rPr lang="en-US" altLang="zh-CN" dirty="0"/>
              <a:t>AI</a:t>
            </a:r>
            <a:r>
              <a:rPr lang="zh-CN" altLang="en-US" dirty="0"/>
              <a:t>的解释是</a:t>
            </a:r>
            <a:r>
              <a:rPr lang="en-GB" altLang="zh-CN" dirty="0"/>
              <a:t>command to execute</a:t>
            </a:r>
            <a:r>
              <a:rPr lang="zh-CN" altLang="en-US" dirty="0"/>
              <a:t>，那明显就是后门函数了。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8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latin typeface="MonospacedNumber"/>
              </a:rPr>
              <a:t>我是超级黑客（简易版）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再一次缕清思路：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首先</a:t>
            </a:r>
            <a:r>
              <a:rPr lang="en-US" altLang="zh-CN" dirty="0"/>
              <a:t>shell</a:t>
            </a:r>
            <a:r>
              <a:rPr lang="zh-CN" altLang="en-US" dirty="0"/>
              <a:t>是假的，交互是直接发给</a:t>
            </a:r>
            <a:r>
              <a:rPr lang="en-US" altLang="zh-CN" dirty="0"/>
              <a:t>AI</a:t>
            </a:r>
            <a:r>
              <a:rPr lang="zh-CN" altLang="en-US" dirty="0"/>
              <a:t>的，所以需要绕过</a:t>
            </a:r>
            <a:r>
              <a:rPr lang="en-US" altLang="zh-CN" dirty="0"/>
              <a:t>SP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但是限制了响应时间，所有的</a:t>
            </a:r>
            <a:r>
              <a:rPr lang="en-US" altLang="zh-CN" dirty="0"/>
              <a:t>prompt</a:t>
            </a:r>
            <a:r>
              <a:rPr lang="zh-CN" altLang="en-US" dirty="0"/>
              <a:t>必须简短，让</a:t>
            </a:r>
            <a:r>
              <a:rPr lang="en-US" altLang="zh-CN" dirty="0"/>
              <a:t>AI</a:t>
            </a:r>
            <a:r>
              <a:rPr lang="zh-CN" altLang="en-US" dirty="0"/>
              <a:t>迅速反应；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需要进一步</a:t>
            </a:r>
            <a:r>
              <a:rPr lang="en-US" altLang="zh-CN" dirty="0"/>
              <a:t>prompt</a:t>
            </a:r>
            <a:r>
              <a:rPr lang="zh-CN" altLang="en-US" dirty="0"/>
              <a:t>注入，让</a:t>
            </a:r>
            <a:r>
              <a:rPr lang="en-US" altLang="zh-CN" dirty="0"/>
              <a:t>AI</a:t>
            </a:r>
            <a:r>
              <a:rPr lang="zh-CN" altLang="en-US" dirty="0"/>
              <a:t>去调用包含的后门</a:t>
            </a:r>
            <a:r>
              <a:rPr lang="en-US" altLang="zh-CN" dirty="0"/>
              <a:t>tools-&gt;magic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添加调用参数进去，直接</a:t>
            </a:r>
            <a:r>
              <a:rPr lang="en-US" altLang="zh-CN" dirty="0" err="1"/>
              <a:t>rce</a:t>
            </a:r>
            <a:r>
              <a:rPr lang="zh-CN" altLang="en-US" dirty="0"/>
              <a:t>即可；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最后一个问题，如果你是直接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shell</a:t>
            </a:r>
            <a:r>
              <a:rPr lang="zh-CN" altLang="en-US" dirty="0"/>
              <a:t>的话，没有回显，重定向即可。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13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8065" y="2383971"/>
            <a:ext cx="4671278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Pwn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pPr algn="r"/>
            <a:r>
              <a:rPr lang="en-US" altLang="zh-CN" dirty="0">
                <a:cs typeface="+mn-ea"/>
                <a:sym typeface="+mn-lt"/>
              </a:rPr>
              <a:t>Author: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c10uds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本次</a:t>
            </a:r>
            <a:r>
              <a:rPr lang="en-US" altLang="zh-CN" sz="2000" dirty="0"/>
              <a:t>pwn</a:t>
            </a:r>
            <a:r>
              <a:rPr lang="zh-CN" altLang="en-US" sz="2000" dirty="0"/>
              <a:t>题的出题思路是希望大家理解到</a:t>
            </a:r>
            <a:r>
              <a:rPr lang="en-US" altLang="zh-CN" sz="2000" dirty="0"/>
              <a:t>pwn</a:t>
            </a:r>
            <a:r>
              <a:rPr lang="zh-CN" altLang="en-US" sz="2000" dirty="0"/>
              <a:t>的最终目标不是停留在</a:t>
            </a:r>
            <a:r>
              <a:rPr lang="en-US" altLang="zh-CN" sz="2000" dirty="0"/>
              <a:t>CTF</a:t>
            </a:r>
            <a:r>
              <a:rPr lang="zh-CN" altLang="en-US" sz="2000" dirty="0"/>
              <a:t>，而是对技术熟练掌握之后自然而然就会理解的事情，</a:t>
            </a:r>
            <a:r>
              <a:rPr lang="zh-CN" altLang="en-US" sz="2000" dirty="0">
                <a:sym typeface="+mn-ea"/>
              </a:rPr>
              <a:t>所以本次</a:t>
            </a:r>
            <a:r>
              <a:rPr lang="en-US" altLang="zh-CN" sz="2000" dirty="0">
                <a:sym typeface="+mn-ea"/>
              </a:rPr>
              <a:t>offical writeup</a:t>
            </a:r>
            <a:r>
              <a:rPr lang="zh-CN" altLang="en-US" sz="2000" dirty="0">
                <a:sym typeface="+mn-ea"/>
              </a:rPr>
              <a:t>中题解代码只有不到</a:t>
            </a:r>
            <a:r>
              <a:rPr lang="en-US" altLang="zh-CN" sz="2000" dirty="0">
                <a:sym typeface="+mn-ea"/>
              </a:rPr>
              <a:t>200</a:t>
            </a:r>
            <a:r>
              <a:rPr lang="zh-CN" altLang="en-US" sz="2000" dirty="0">
                <a:sym typeface="+mn-ea"/>
              </a:rPr>
              <a:t>行</a:t>
            </a:r>
          </a:p>
          <a:p>
            <a:r>
              <a:rPr lang="zh-CN" altLang="en-US" sz="2000" dirty="0"/>
              <a:t>主要考点：</a:t>
            </a:r>
          </a:p>
          <a:p>
            <a:pPr lvl="1"/>
            <a:r>
              <a:rPr lang="zh-CN" altLang="en-US" sz="1710" dirty="0"/>
              <a:t>逆向能力</a:t>
            </a:r>
            <a:r>
              <a:rPr lang="zh-CN" altLang="en-US" sz="1710" strike="sngStrike" dirty="0"/>
              <a:t>（原本好多</a:t>
            </a:r>
            <a:r>
              <a:rPr lang="en-US" altLang="zh-CN" sz="1710" strike="sngStrike" dirty="0"/>
              <a:t>C++</a:t>
            </a:r>
            <a:r>
              <a:rPr lang="zh-CN" altLang="en-US" sz="1710" strike="sngStrike" dirty="0"/>
              <a:t>题最终还是砍掉了）</a:t>
            </a:r>
          </a:p>
          <a:p>
            <a:pPr lvl="1"/>
            <a:r>
              <a:rPr lang="zh-CN" altLang="en-US" sz="1710" dirty="0"/>
              <a:t>命令注入，栈溢出等常见漏洞</a:t>
            </a:r>
          </a:p>
          <a:p>
            <a:pPr lvl="1"/>
            <a:r>
              <a:rPr lang="zh-CN" altLang="en-US" sz="1710" dirty="0"/>
              <a:t>真实环境中的一些漏洞模式等</a:t>
            </a:r>
          </a:p>
          <a:p>
            <a:pPr lvl="0"/>
            <a:r>
              <a:rPr lang="zh-CN" altLang="en-US" sz="1995" dirty="0"/>
              <a:t>希望大家玩的开心！</a:t>
            </a:r>
          </a:p>
        </p:txBody>
      </p:sp>
      <p:pic>
        <p:nvPicPr>
          <p:cNvPr id="2" name="图片 1" descr="59f69c09fc07d9e217b46dec9e03ad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0" y="3070860"/>
            <a:ext cx="2857500" cy="278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</a:rPr>
              <a:t>《我是小猿口算大师》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这道题目灵感来自2024年Asuri暑期训练，m0feng出的一道密码题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题目漏洞来自于大家经常使用的eval函数，导致的任意命令执行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需要注意的是，在测试的时候，m0feng尝试直接输入cat flag等命令，这是不可行的，因为eval的输出并没有走tcp，所以是无法返回的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所以直接在eval中输入“flag”即可，就可以返回全局变量的值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2-</a:t>
            </a:r>
            <a:r>
              <a:rPr lang="zh-CN" altLang="en-US" dirty="0">
                <a:effectLst/>
                <a:sym typeface="+mn-ea"/>
              </a:rPr>
              <a:t>《</a:t>
            </a:r>
            <a:r>
              <a:rPr lang="en-US" altLang="zh-CN" dirty="0">
                <a:effectLst/>
                <a:sym typeface="+mn-ea"/>
              </a:rPr>
              <a:t>c10uds</a:t>
            </a:r>
            <a:r>
              <a:rPr lang="zh-CN" altLang="en-US" dirty="0">
                <a:effectLst/>
                <a:sym typeface="+mn-ea"/>
              </a:rPr>
              <a:t>的教学系统》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665" y="2077085"/>
            <a:ext cx="10361930" cy="3769995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这题目本来是CPP的，圣DW说要出C，于是改成了C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主要漏洞点在Push函数，Push函数没有检测边界，可以修改total的值，最终导致可以栈上任意地址读写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之后就是一个简单的栈溢出~~~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7ef1124836faf0ddab13338f3f3a60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495" y="3322955"/>
            <a:ext cx="2381250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</a:t>
            </a:r>
            <a:r>
              <a:rPr lang="en-US" altLang="zh-CN" dirty="0">
                <a:effectLst/>
                <a:latin typeface="MonospacedNumber"/>
              </a:rPr>
              <a:t>-</a:t>
            </a:r>
            <a:r>
              <a:rPr lang="zh-CN" altLang="en-US" dirty="0">
                <a:effectLst/>
              </a:rPr>
              <a:t>《中国式抽卡》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726440" y="2096135"/>
            <a:ext cx="10236200" cy="4102100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这是一个C++的迭代器的洞，也是一个真实场景的洞，不过为了照顾各位的体验，只需要触发漏洞即可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让我们看看右边的代码  </a:t>
            </a:r>
            <a:b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熟悉的算法的同学或许</a:t>
            </a:r>
            <a:b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会很快的认出来这是一个</a:t>
            </a:r>
            <a:b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undefined behavior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70" y="3342640"/>
            <a:ext cx="2970530" cy="2513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</a:rPr>
              <a:t>《中国式抽卡》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这里我们只考虑append的情况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C++的vector的特性为：当你每分配2**n个块的时候，他会申请2**(N+1)大小的内存空间，并把之前的内容复制过去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注意到，我们保存了之前的迭代器指针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那么我们就可以直接造成UAF，触发ASAN，即可获得flag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sym typeface="+mn-ea"/>
              </a:rPr>
              <a:t>《往里进往里进》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725" y="1970405"/>
            <a:ext cx="10114915" cy="3851910"/>
          </a:xfrm>
        </p:spPr>
        <p:txBody>
          <a:bodyPr>
            <a:noAutofit/>
          </a:bodyPr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dirty="0">
                <a:latin typeface="+mj-ea"/>
                <a:ea typeface="+mj-ea"/>
                <a:cs typeface="+mj-ea"/>
              </a:rPr>
              <a:t>本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题也是一个真实场景的漏洞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在一些设备中，cgi的执行是通过环境变量来设置一些参数，进而执行的，但是很容易出现过滤不完全的问题，本题可以直接讲LD_PRELOAD注入为postdata文件，从而在执行cgi的时候实现任意代码执行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什么？你问我怎么给postdata文件传东西？用curl啊！！！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8065" y="2383971"/>
            <a:ext cx="4671278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AI</a:t>
            </a:r>
            <a:endParaRPr lang="zh-CN" altLang="en-US" sz="9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pPr algn="r"/>
            <a:r>
              <a:rPr lang="en-US" altLang="zh-CN" dirty="0">
                <a:cs typeface="+mn-ea"/>
                <a:sym typeface="+mn-lt"/>
              </a:rPr>
              <a:t>Author: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Dawn-whisper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23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sym typeface="+mn-ea"/>
              </a:rPr>
              <a:t>《往里进往里进》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8360" y="2055495"/>
            <a:ext cx="10114915" cy="3930015"/>
          </a:xfrm>
        </p:spPr>
        <p:txBody>
          <a:bodyPr>
            <a:noAutofit/>
          </a:bodyPr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r>
              <a:rPr lang="zh-CN" altLang="en-US" dirty="0">
                <a:latin typeface="+mj-ea"/>
                <a:ea typeface="+mj-ea"/>
                <a:cs typeface="+mj-ea"/>
              </a:rPr>
              <a:t>值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得一提的是，该题目是难度弱化版，原本的设计是通过注入/proc/self/fd/0来达成目的，但是考虑到难度问题，以及出题人当时写httpd的时候写红温了，所以没能和大家见面，可能之后有机会见到pro max版本吧（逃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3"/>
              </a:buBlip>
            </a:pP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ospacedNumber"/>
                <a:sym typeface="+mn-ea"/>
              </a:rPr>
              <a:t>5-</a:t>
            </a:r>
            <a:r>
              <a:rPr lang="zh-CN" altLang="en-US" dirty="0">
                <a:latin typeface="MonospacedNumber"/>
                <a:sym typeface="+mn-ea"/>
              </a:rPr>
              <a:t>《吉祥物的故事》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>
              <a:lnSpc>
                <a:spcPct val="150000"/>
              </a:lnSpc>
              <a:buClrTx/>
              <a:buSzTx/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本题的用意是希望大家不要过多的停留在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CTF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层面，多学习一些不同方面的技巧，总会有用得到的那一天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这个题目只需要用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suid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提权，就可以成功读出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首先先查找具有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suid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权限的程序</a:t>
            </a:r>
            <a:b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find / -user root -perm -4000 -print 2&gt;/dev/null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之后利用查找到的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base64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直接读取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flag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即可</a:t>
            </a:r>
          </a:p>
          <a:p>
            <a:pPr lvl="1" algn="l">
              <a:lnSpc>
                <a:spcPct val="150000"/>
              </a:lnSpc>
              <a:buClrTx/>
              <a:buSzTx/>
              <a:buBlip>
                <a:blip r:embed="rId2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你不知道什么是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suid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？没关系，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Asuri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战队和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google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展开了长期合作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8065" y="2383971"/>
            <a:ext cx="4671278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Web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pPr algn="r"/>
            <a:r>
              <a:rPr lang="en-US" altLang="zh-CN" dirty="0">
                <a:cs typeface="+mn-ea"/>
                <a:sym typeface="+mn-lt"/>
              </a:rPr>
              <a:t>Author: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Lazy_fish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感觉我好坏，</a:t>
            </a:r>
            <a:r>
              <a:rPr lang="zh-CN" altLang="en-US" sz="2400" strike="sngStrike" dirty="0"/>
              <a:t>本来出了一套难度更高的，但是被抨击了</a:t>
            </a:r>
            <a:r>
              <a:rPr lang="zh-CN" altLang="en-US" sz="2400" dirty="0"/>
              <a:t>，就有了现在的这套题，有一个非常非常简单的签到，和一个莫名其妙的后门</a:t>
            </a:r>
            <a:endParaRPr lang="en-US" altLang="zh-CN" sz="2400" strike="sngStrike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400" dirty="0"/>
              <a:t>主要考点：</a:t>
            </a:r>
            <a:endParaRPr lang="en-US" altLang="zh-CN" sz="2400" dirty="0"/>
          </a:p>
          <a:p>
            <a:pPr lvl="1"/>
            <a:r>
              <a:rPr lang="en-US" altLang="zh-CN" sz="2000" dirty="0"/>
              <a:t>ssti</a:t>
            </a:r>
            <a:r>
              <a:rPr lang="zh-CN" altLang="en-US" sz="2000" dirty="0"/>
              <a:t>（</a:t>
            </a:r>
            <a:r>
              <a:rPr lang="en-US" altLang="zh-CN" sz="2000" dirty="0"/>
              <a:t>jinjia</a:t>
            </a:r>
            <a:r>
              <a:rPr lang="zh-CN" altLang="en-US" sz="2000" dirty="0"/>
              <a:t>）、</a:t>
            </a:r>
            <a:r>
              <a:rPr lang="en-US" altLang="zh-CN" sz="2000" dirty="0"/>
              <a:t>nodejs</a:t>
            </a:r>
            <a:r>
              <a:rPr lang="zh-CN" altLang="en-US" sz="2000" dirty="0"/>
              <a:t>反序列化、</a:t>
            </a:r>
            <a:r>
              <a:rPr lang="en-US" altLang="zh-CN" sz="2000" dirty="0"/>
              <a:t>sql</a:t>
            </a:r>
            <a:r>
              <a:rPr lang="zh-CN" altLang="en-US" sz="2000" dirty="0"/>
              <a:t>二次注入、</a:t>
            </a:r>
            <a:r>
              <a:rPr lang="en-US" altLang="zh-CN" sz="2000" dirty="0"/>
              <a:t>php</a:t>
            </a:r>
            <a:r>
              <a:rPr lang="zh-CN" altLang="en-US" sz="2000" dirty="0"/>
              <a:t>反序列化和</a:t>
            </a:r>
            <a:r>
              <a:rPr lang="en-US" altLang="zh-CN" sz="2000" dirty="0"/>
              <a:t>LFI</a:t>
            </a:r>
            <a:r>
              <a:rPr lang="zh-CN" altLang="en-US" sz="2000" dirty="0"/>
              <a:t>、前端</a:t>
            </a:r>
            <a:r>
              <a:rPr lang="en-US" altLang="zh-CN" sz="2000" dirty="0"/>
              <a:t>js</a:t>
            </a:r>
            <a:r>
              <a:rPr lang="zh-CN" altLang="en-US" sz="2000" dirty="0"/>
              <a:t>代码分析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latin typeface="MonospacedNumber"/>
              </a:rPr>
              <a:t>时空锚点生成器</a:t>
            </a:r>
            <a:r>
              <a:rPr lang="en-US" altLang="zh-CN" dirty="0">
                <a:effectLst/>
                <a:latin typeface="MonospacedNumber"/>
              </a:rPr>
              <a:t>v2.0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题目描述说的是日志生成器，其实内部用</a:t>
            </a:r>
            <a:r>
              <a:rPr lang="en-US" altLang="zh-CN" dirty="0"/>
              <a:t>jinjia2</a:t>
            </a:r>
            <a:r>
              <a:rPr lang="zh-CN" altLang="en-US" dirty="0"/>
              <a:t>格式化输出数据到日志文件中了。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既然是输出到日志文件中，那么很显然没有回显。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那么命令执行</a:t>
            </a:r>
            <a:r>
              <a:rPr lang="en-US" altLang="zh-CN" dirty="0"/>
              <a:t>FUZZ</a:t>
            </a:r>
            <a:r>
              <a:rPr lang="zh-CN" altLang="en-US" dirty="0"/>
              <a:t>一下</a:t>
            </a:r>
            <a:r>
              <a:rPr lang="en-US" altLang="zh-CN" dirty="0"/>
              <a:t>ban</a:t>
            </a:r>
            <a:r>
              <a:rPr lang="zh-CN" altLang="en-US" dirty="0"/>
              <a:t>的些什么东西。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只是</a:t>
            </a:r>
            <a:r>
              <a:rPr lang="en-US" altLang="zh-CN" dirty="0"/>
              <a:t>ban</a:t>
            </a:r>
            <a:r>
              <a:rPr lang="zh-CN" altLang="en-US" dirty="0"/>
              <a:t>了一些字符串，拼接一下绕过就好了。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5" y="5285740"/>
            <a:ext cx="11742420" cy="29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  <a:sym typeface="+mn-ea"/>
              </a:rPr>
              <a:t>1-</a:t>
            </a:r>
            <a:r>
              <a:rPr lang="zh-CN" altLang="en-US" dirty="0">
                <a:effectLst/>
                <a:latin typeface="MonospacedNumber"/>
                <a:sym typeface="+mn-ea"/>
              </a:rPr>
              <a:t>时空锚点生成器</a:t>
            </a:r>
            <a:r>
              <a:rPr lang="en-US" altLang="zh-CN" dirty="0">
                <a:effectLst/>
                <a:latin typeface="MonospacedNumber"/>
                <a:sym typeface="+mn-ea"/>
              </a:rPr>
              <a:t>v2.0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746" y="1883573"/>
            <a:ext cx="3647874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altLang="zh-CN" dirty="0"/>
              <a:t>poc</a:t>
            </a:r>
            <a:r>
              <a:rPr lang="zh-CN" altLang="en-US" dirty="0"/>
              <a:t>的关键部分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2534920"/>
            <a:ext cx="6393815" cy="1608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740" y="4569460"/>
            <a:ext cx="5916930" cy="339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2534920"/>
            <a:ext cx="4184015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2</a:t>
            </a:r>
            <a:r>
              <a:rPr lang="en-US" altLang="zh-CN" dirty="0">
                <a:effectLst/>
                <a:latin typeface="MonospacedNumber"/>
              </a:rPr>
              <a:t>-Cookie</a:t>
            </a:r>
            <a:r>
              <a:rPr lang="zh-CN" altLang="en-US" dirty="0">
                <a:effectLst/>
                <a:latin typeface="MonospacedNumber"/>
              </a:rPr>
              <a:t>指挥官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题目和你说提升权限没用了，因为就是一个很简单的</a:t>
            </a:r>
            <a:r>
              <a:rPr lang="en-US" altLang="zh-CN" dirty="0"/>
              <a:t>base64</a:t>
            </a:r>
            <a:r>
              <a:rPr lang="zh-CN" altLang="en-US" dirty="0"/>
              <a:t>加密，没什么用，但是在无</a:t>
            </a:r>
            <a:r>
              <a:rPr lang="en-US" altLang="zh-CN" dirty="0"/>
              <a:t>cookie</a:t>
            </a:r>
            <a:r>
              <a:rPr lang="zh-CN" altLang="en-US" dirty="0"/>
              <a:t>访问的时候，会拿到</a:t>
            </a:r>
            <a:r>
              <a:rPr lang="en-US" altLang="zh-CN" dirty="0"/>
              <a:t>hint</a:t>
            </a:r>
            <a:r>
              <a:rPr lang="zh-CN" altLang="en-US" dirty="0"/>
              <a:t>：有反序列化。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其实就是很常见的序列化储存数据，然后反序列化取出数据。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那么考点就是：使用</a:t>
            </a:r>
            <a:r>
              <a:rPr lang="en-US" altLang="zh-CN" dirty="0"/>
              <a:t>node</a:t>
            </a:r>
            <a:r>
              <a:rPr lang="zh-CN" altLang="en-US" dirty="0"/>
              <a:t>的一个反序列化漏洞，有一个比较古早但是简单的</a:t>
            </a:r>
            <a:r>
              <a:rPr lang="en-US" altLang="zh-CN" dirty="0"/>
              <a:t>CVE</a:t>
            </a:r>
            <a:r>
              <a:rPr lang="zh-CN" altLang="en-US" dirty="0"/>
              <a:t>：</a:t>
            </a:r>
            <a:r>
              <a:rPr lang="en-US" altLang="zh-CN" dirty="0"/>
              <a:t>CVE-2017-5941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ospacedNumber"/>
                <a:sym typeface="+mn-ea"/>
              </a:rPr>
              <a:t>2</a:t>
            </a:r>
            <a:r>
              <a:rPr lang="en-US" altLang="zh-CN" dirty="0">
                <a:effectLst/>
                <a:latin typeface="MonospacedNumber"/>
                <a:sym typeface="+mn-ea"/>
              </a:rPr>
              <a:t>-Cookie</a:t>
            </a:r>
            <a:r>
              <a:rPr lang="zh-CN" altLang="en-US" dirty="0">
                <a:effectLst/>
                <a:latin typeface="MonospacedNumber"/>
                <a:sym typeface="+mn-ea"/>
              </a:rPr>
              <a:t>指挥官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869" y="1825402"/>
            <a:ext cx="10115146" cy="1429427"/>
          </a:xfrm>
        </p:spPr>
        <p:txBody>
          <a:bodyPr>
            <a:normAutofit fontScale="97500"/>
          </a:bodyPr>
          <a:lstStyle/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/>
              <a:t>注意事项：因为这个命令执行没有回显，你可以选择反弹</a:t>
            </a:r>
            <a:r>
              <a:rPr lang="en-US" altLang="zh-CN" dirty="0"/>
              <a:t>shell</a:t>
            </a:r>
            <a:r>
              <a:rPr lang="zh-CN" altLang="en-US" dirty="0"/>
              <a:t>或者盲打。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altLang="zh-CN" dirty="0"/>
              <a:t>poc</a:t>
            </a:r>
            <a:r>
              <a:rPr lang="zh-CN" altLang="en-US" dirty="0"/>
              <a:t>的关键部分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75" y="2592070"/>
            <a:ext cx="6419215" cy="3486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latin typeface="MonospacedNumber"/>
              </a:rPr>
              <a:t>超级简单的</a:t>
            </a:r>
            <a:r>
              <a:rPr lang="en-US" altLang="zh-CN" dirty="0">
                <a:latin typeface="MonospacedNumber"/>
              </a:rPr>
              <a:t>PHP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就是超级简单的</a:t>
            </a:r>
            <a:r>
              <a:rPr lang="en-US" altLang="zh-CN" dirty="0"/>
              <a:t>php</a:t>
            </a:r>
            <a:r>
              <a:rPr lang="zh-CN" altLang="en-US" dirty="0"/>
              <a:t>，题面上告诉你了有多种解法。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解法一：你扫描一下就能看到</a:t>
            </a:r>
            <a:r>
              <a:rPr lang="en-US" altLang="zh-CN" dirty="0"/>
              <a:t>flag.php</a:t>
            </a:r>
            <a:r>
              <a:rPr lang="zh-CN" altLang="en-US" dirty="0"/>
              <a:t>和</a:t>
            </a:r>
            <a:r>
              <a:rPr lang="en-US" altLang="zh-CN" dirty="0"/>
              <a:t>pass.php</a:t>
            </a:r>
            <a:r>
              <a:rPr lang="zh-CN" altLang="en-US" dirty="0"/>
              <a:t>，</a:t>
            </a:r>
            <a:r>
              <a:rPr lang="en-US" altLang="zh-CN" dirty="0"/>
              <a:t>pass.php</a:t>
            </a:r>
            <a:r>
              <a:rPr lang="zh-CN" altLang="en-US" dirty="0"/>
              <a:t>是一个</a:t>
            </a:r>
            <a:r>
              <a:rPr lang="en-US" altLang="zh-CN" dirty="0"/>
              <a:t>shell</a:t>
            </a:r>
            <a:r>
              <a:rPr lang="zh-CN" altLang="en-US" dirty="0"/>
              <a:t>密码是</a:t>
            </a:r>
            <a:r>
              <a:rPr lang="en-US" altLang="zh-CN" dirty="0"/>
              <a:t>pass</a:t>
            </a:r>
            <a:r>
              <a:rPr lang="zh-CN" altLang="en-US" dirty="0"/>
              <a:t>（补药问我为什么，模仿某渗透的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解法二：一个很简单的反序列化链子，然后</a:t>
            </a:r>
            <a:r>
              <a:rPr lang="en-US" altLang="zh-CN" dirty="0"/>
              <a:t>LFI</a:t>
            </a:r>
            <a:r>
              <a:rPr lang="zh-CN" altLang="en-US" dirty="0"/>
              <a:t>就可以了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具体</a:t>
            </a:r>
            <a:r>
              <a:rPr lang="en-US" altLang="zh-CN" dirty="0"/>
              <a:t>payload</a:t>
            </a:r>
            <a:r>
              <a:rPr lang="zh-CN" altLang="en-US" dirty="0"/>
              <a:t>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730" y="4702810"/>
            <a:ext cx="8794750" cy="142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latin typeface="MonospacedNumber"/>
              </a:rPr>
              <a:t>企业级登录系统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题目描述纯假话，没必要信（</a:t>
            </a:r>
            <a:r>
              <a:rPr lang="en-US" altLang="zh-CN" dirty="0"/>
              <a:t>admin</a:t>
            </a:r>
            <a:r>
              <a:rPr lang="zh-CN" altLang="en-US" dirty="0"/>
              <a:t>账户也不给你</a:t>
            </a:r>
            <a:r>
              <a:rPr lang="en-US" altLang="zh-CN" dirty="0"/>
              <a:t>flag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随便注册一个账户之后，登录之后发现只有一个修改密码的功能，尝试修改之后发现会回显一个用户名</a:t>
            </a:r>
            <a:r>
              <a:rPr lang="en-US" altLang="zh-CN" dirty="0"/>
              <a:t>+</a:t>
            </a:r>
            <a:r>
              <a:rPr lang="zh-CN" altLang="en-US" dirty="0"/>
              <a:t>密码修改成功的</a:t>
            </a:r>
            <a:r>
              <a:rPr lang="en-US" altLang="zh-CN" dirty="0"/>
              <a:t>alert</a:t>
            </a:r>
            <a:r>
              <a:rPr lang="zh-CN" altLang="en-US" dirty="0"/>
              <a:t>，二次注入在这里有一个二次注入点。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发现注入点之后就随便注了，我没有设置任何黑名单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鄙人不才，对</a:t>
            </a:r>
            <a:r>
              <a:rPr lang="en-US" altLang="zh-CN" sz="2400" dirty="0"/>
              <a:t>AI</a:t>
            </a:r>
            <a:r>
              <a:rPr lang="zh-CN" altLang="en-US" sz="2400" dirty="0"/>
              <a:t>了解尚浅，所以只能从我的研究方向入手给大家出点简单好玩的题目，所以这次题目可以说是</a:t>
            </a:r>
            <a:r>
              <a:rPr lang="en-US" altLang="zh-CN" sz="2400" dirty="0"/>
              <a:t>LLM</a:t>
            </a:r>
            <a:r>
              <a:rPr lang="zh-CN" altLang="en-US" sz="2400" dirty="0"/>
              <a:t>专场了。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400" dirty="0"/>
              <a:t>主要考点：</a:t>
            </a:r>
            <a:endParaRPr lang="en-US" altLang="zh-CN" sz="2400" dirty="0"/>
          </a:p>
          <a:p>
            <a:pPr lvl="1"/>
            <a:r>
              <a:rPr lang="en-US" altLang="zh-CN" sz="2000" dirty="0"/>
              <a:t>Prompt</a:t>
            </a:r>
            <a:r>
              <a:rPr lang="zh-CN" altLang="en-US" sz="2000" dirty="0"/>
              <a:t> 工程、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Leaking</a:t>
            </a:r>
            <a:r>
              <a:rPr lang="zh-CN" altLang="en-US" sz="2000" dirty="0"/>
              <a:t>、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Injectio</a:t>
            </a:r>
            <a:endParaRPr lang="en-US" altLang="zh-CN" sz="2000" dirty="0"/>
          </a:p>
          <a:p>
            <a:r>
              <a:rPr lang="zh-CN" altLang="en-US" sz="2400" dirty="0"/>
              <a:t>其他</a:t>
            </a:r>
            <a:r>
              <a:rPr lang="en-US" altLang="zh-CN" sz="2400" dirty="0"/>
              <a:t>Prompt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atk</a:t>
            </a:r>
            <a:r>
              <a:rPr lang="zh-CN" altLang="en-US" sz="2400" dirty="0"/>
              <a:t>相关知识：</a:t>
            </a:r>
            <a:endParaRPr lang="en-US" altLang="zh-CN" sz="2400" dirty="0"/>
          </a:p>
          <a:p>
            <a:pPr lvl="1"/>
            <a:r>
              <a:rPr lang="en-US" altLang="zh-CN" sz="2000" dirty="0"/>
              <a:t>Jailbreaking</a:t>
            </a:r>
            <a:r>
              <a:rPr lang="zh-CN" altLang="en-US" sz="2000" dirty="0"/>
              <a:t>（混淆等）、</a:t>
            </a:r>
            <a:r>
              <a:rPr lang="en-GB" altLang="zh-CN" sz="2000" dirty="0"/>
              <a:t>Payload Splitting</a:t>
            </a:r>
            <a:r>
              <a:rPr lang="zh-CN" altLang="en-US" sz="2000" dirty="0"/>
              <a:t>、虚拟化、间接</a:t>
            </a:r>
            <a:r>
              <a:rPr lang="en-US" altLang="zh-CN" sz="2000" dirty="0"/>
              <a:t>/</a:t>
            </a:r>
            <a:r>
              <a:rPr lang="zh-CN" altLang="en-US" sz="2000" dirty="0"/>
              <a:t>递归注入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219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  <a:sym typeface="+mn-ea"/>
              </a:rPr>
              <a:t>4-</a:t>
            </a:r>
            <a:r>
              <a:rPr lang="zh-CN" altLang="en-US" dirty="0">
                <a:latin typeface="MonospacedNumber"/>
                <a:sym typeface="+mn-ea"/>
              </a:rPr>
              <a:t>企业级登录系统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altLang="zh-CN" dirty="0"/>
              <a:t>payload</a:t>
            </a:r>
            <a:r>
              <a:rPr lang="zh-CN" altLang="en-US" dirty="0"/>
              <a:t>很简单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注册一个这个的</a:t>
            </a:r>
            <a:r>
              <a:rPr lang="en-US" altLang="zh-CN" dirty="0"/>
              <a:t>user</a:t>
            </a:r>
            <a:r>
              <a:rPr lang="zh-CN" altLang="en-US" dirty="0"/>
              <a:t>然后修改密码就好了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610" y="3539490"/>
            <a:ext cx="4236720" cy="1325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0" y="3539490"/>
            <a:ext cx="5052060" cy="1615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5-</a:t>
            </a:r>
            <a:r>
              <a:rPr lang="zh-CN" altLang="en-US" dirty="0">
                <a:latin typeface="MonospacedNumber"/>
              </a:rPr>
              <a:t>抓住猫猫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非常简单的前端小游戏，玩了就有</a:t>
            </a:r>
            <a:r>
              <a:rPr lang="en-US" altLang="zh-CN" dirty="0"/>
              <a:t>flag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或者不想玩的</a:t>
            </a:r>
            <a:r>
              <a:rPr lang="en-US" altLang="zh-CN" dirty="0"/>
              <a:t>F12</a:t>
            </a:r>
            <a:r>
              <a:rPr lang="zh-CN" altLang="en-US" dirty="0"/>
              <a:t>看一下逻辑，执行一个</a:t>
            </a:r>
            <a:r>
              <a:rPr lang="en-US" altLang="zh-CN" dirty="0"/>
              <a:t>js</a:t>
            </a:r>
            <a:r>
              <a:rPr lang="zh-CN" altLang="en-US" dirty="0"/>
              <a:t>函数就可以了。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345" y="3429000"/>
            <a:ext cx="5715635" cy="3035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8065" y="2383971"/>
            <a:ext cx="4671278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Reverse</a:t>
            </a:r>
            <a:endParaRPr lang="zh-CN" altLang="en-US" sz="9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pPr algn="r"/>
            <a:r>
              <a:rPr lang="en-US" altLang="zh-CN" dirty="0" err="1">
                <a:cs typeface="+mn-ea"/>
                <a:sym typeface="+mn-lt"/>
              </a:rPr>
              <a:t>Author:Shen_Fan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鄙人不才，对</a:t>
            </a:r>
            <a:r>
              <a:rPr lang="en-US" altLang="zh-CN" sz="2400" dirty="0"/>
              <a:t>Reverse</a:t>
            </a:r>
            <a:r>
              <a:rPr lang="zh-CN" altLang="en-US" sz="2400" dirty="0"/>
              <a:t>了解尚浅，只能从我熟悉的方向入手给大家出点简单好玩的题目，所以这次题目基本都是</a:t>
            </a:r>
            <a:r>
              <a:rPr lang="en-US" altLang="zh-CN" sz="2400" dirty="0"/>
              <a:t>C/C++</a:t>
            </a:r>
            <a:r>
              <a:rPr lang="zh-CN" altLang="en-US" sz="2400" dirty="0"/>
              <a:t>的二进制逆向。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2400" dirty="0"/>
              <a:t>主要考点：</a:t>
            </a:r>
            <a:endParaRPr lang="en-US" altLang="zh-CN" sz="2400" dirty="0"/>
          </a:p>
          <a:p>
            <a:pPr lvl="1"/>
            <a:r>
              <a:rPr lang="en-US" altLang="zh-CN" sz="2000" dirty="0"/>
              <a:t>C/C++</a:t>
            </a:r>
            <a:r>
              <a:rPr lang="zh-CN" altLang="en-US" sz="2000" dirty="0"/>
              <a:t>二进制文件逆向，简单加密算法逆向与解密算法编写，</a:t>
            </a:r>
            <a:r>
              <a:rPr lang="en-US" altLang="zh-CN" sz="2000" dirty="0" err="1"/>
              <a:t>pyc</a:t>
            </a:r>
            <a:r>
              <a:rPr lang="zh-CN" altLang="en-US" sz="2000" dirty="0"/>
              <a:t>文件逆向</a:t>
            </a:r>
            <a:endParaRPr lang="en-US" altLang="zh-CN" sz="2000" dirty="0"/>
          </a:p>
          <a:p>
            <a:r>
              <a:rPr lang="zh-CN" altLang="en-US" sz="2400" dirty="0"/>
              <a:t>其他相关知识：</a:t>
            </a:r>
          </a:p>
          <a:p>
            <a:pPr lvl="1"/>
            <a:r>
              <a:rPr lang="zh-CN" altLang="en-US" sz="2000" dirty="0"/>
              <a:t>二进制文件</a:t>
            </a:r>
            <a:r>
              <a:rPr lang="en-US" altLang="zh-CN" sz="2000" dirty="0"/>
              <a:t>patch</a:t>
            </a:r>
            <a:r>
              <a:rPr lang="zh-CN" altLang="en-US" sz="2000" dirty="0"/>
              <a:t>，动态调试，</a:t>
            </a:r>
            <a:r>
              <a:rPr lang="en-US" altLang="zh-CN" sz="2000" dirty="0"/>
              <a:t>bash</a:t>
            </a:r>
            <a:r>
              <a:rPr lang="zh-CN" altLang="en-US" sz="2000" dirty="0"/>
              <a:t>脚本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latin typeface="MonospacedNumber"/>
              </a:rPr>
              <a:t>会加载出来吗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题目描述非常清楚，等待进度条跑完即可拿到</a:t>
            </a:r>
            <a:r>
              <a:rPr lang="en-US" altLang="zh-CN" dirty="0"/>
              <a:t>flag</a:t>
            </a:r>
            <a:r>
              <a:rPr lang="zh-CN" altLang="en-US" dirty="0"/>
              <a:t>。因此思路就是直接去找程序里</a:t>
            </a:r>
            <a:r>
              <a:rPr lang="en-US" altLang="zh-CN" dirty="0"/>
              <a:t>flag</a:t>
            </a:r>
            <a:r>
              <a:rPr lang="zh-CN" altLang="en-US" dirty="0"/>
              <a:t>。</a:t>
            </a:r>
            <a:r>
              <a:rPr lang="en-US" altLang="zh-CN" dirty="0" err="1"/>
              <a:t>ida</a:t>
            </a:r>
            <a:r>
              <a:rPr lang="zh-CN" altLang="en-US" dirty="0"/>
              <a:t>查找字符串或者直接用文本编辑器打开程序都可以。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同时我还善意地将等待时间调整为了大约</a:t>
            </a:r>
            <a:r>
              <a:rPr lang="en-US" altLang="zh-CN" dirty="0"/>
              <a:t>20000</a:t>
            </a:r>
            <a:r>
              <a:rPr lang="zh-CN" altLang="en-US" dirty="0"/>
              <a:t>秒，使得从比赛开始到比赛结束坚持跑这个程序的人能拿到</a:t>
            </a:r>
            <a:r>
              <a:rPr lang="en-US" altLang="zh-CN" dirty="0"/>
              <a:t>flag</a:t>
            </a:r>
            <a:r>
              <a:rPr lang="zh-CN" altLang="en-US" dirty="0"/>
              <a:t>，不至于爆零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彩蛋：访问</a:t>
            </a:r>
            <a:r>
              <a:rPr lang="en-US" altLang="zh-CN" dirty="0"/>
              <a:t>dawn-</a:t>
            </a:r>
            <a:r>
              <a:rPr lang="en-US" altLang="zh-CN" dirty="0" err="1"/>
              <a:t>whisper.top</a:t>
            </a:r>
            <a:r>
              <a:rPr lang="en-US" altLang="zh-CN" dirty="0"/>
              <a:t>/flag.txt</a:t>
            </a:r>
            <a:r>
              <a:rPr lang="zh-CN" altLang="en-US" dirty="0"/>
              <a:t>有惊喜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548" y="4748873"/>
            <a:ext cx="1760373" cy="1760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latin typeface="MonospacedNumber"/>
              </a:rPr>
              <a:t>会加载出来吗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4102209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en-US" altLang="zh-CN" dirty="0" err="1"/>
              <a:t>ida</a:t>
            </a:r>
            <a:r>
              <a:rPr lang="en-US" altLang="zh-CN" dirty="0"/>
              <a:t> shift+f12 </a:t>
            </a:r>
            <a:r>
              <a:rPr lang="zh-CN" altLang="en-US" dirty="0"/>
              <a:t>搜索字符串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直接用记事本打开并搜</a:t>
            </a:r>
            <a:r>
              <a:rPr lang="en-US" altLang="zh-CN" dirty="0"/>
              <a:t>NUAACTF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35" y="1960716"/>
            <a:ext cx="6187976" cy="10059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35" y="3224161"/>
            <a:ext cx="5524979" cy="2385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2</a:t>
            </a:r>
            <a:r>
              <a:rPr lang="en-US" altLang="zh-CN" dirty="0">
                <a:effectLst/>
                <a:latin typeface="MonospacedNumber"/>
              </a:rPr>
              <a:t>-</a:t>
            </a:r>
            <a:r>
              <a:rPr lang="zh-CN" altLang="en-US" dirty="0">
                <a:effectLst/>
                <a:latin typeface="MonospacedNumber"/>
              </a:rPr>
              <a:t>数字华容道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本题的原始程序来自我一位刚学</a:t>
            </a:r>
            <a:r>
              <a:rPr lang="en-US" altLang="zh-CN" dirty="0"/>
              <a:t>C</a:t>
            </a:r>
            <a:r>
              <a:rPr lang="zh-CN" altLang="en-US" dirty="0"/>
              <a:t>语言的同学，逻辑相当清晰。简单来说就是打乱华容道</a:t>
            </a:r>
            <a:r>
              <a:rPr lang="en-US" altLang="zh-CN" dirty="0"/>
              <a:t>-</a:t>
            </a:r>
            <a:r>
              <a:rPr lang="zh-CN" altLang="en-US" dirty="0"/>
              <a:t>读取输入并分组到华容道的物块上</a:t>
            </a:r>
            <a:r>
              <a:rPr lang="en-US" altLang="zh-CN" dirty="0"/>
              <a:t>-</a:t>
            </a:r>
            <a:r>
              <a:rPr lang="zh-CN" altLang="en-US" dirty="0"/>
              <a:t>通过移动物块解出华容道</a:t>
            </a:r>
            <a:r>
              <a:rPr lang="en-US" altLang="zh-CN" dirty="0"/>
              <a:t>-</a:t>
            </a:r>
            <a:r>
              <a:rPr lang="zh-CN" altLang="en-US" dirty="0"/>
              <a:t>对华容道数组加密并与密文比较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因此只需要对加密函数进行逆向，然后对密文进行解密后将华容道恢复到刚被打乱的状态，按顺序拿出分组即可拼出</a:t>
            </a:r>
            <a:r>
              <a:rPr lang="en-US" altLang="zh-CN" dirty="0"/>
              <a:t>flag</a:t>
            </a:r>
            <a:r>
              <a:rPr lang="zh-CN" altLang="en-US" dirty="0"/>
              <a:t>。这里的加密算法选用了简单的</a:t>
            </a:r>
            <a:r>
              <a:rPr lang="en-US" altLang="zh-CN" dirty="0"/>
              <a:t>TEA</a:t>
            </a:r>
            <a:r>
              <a:rPr lang="zh-CN" altLang="en-US" dirty="0"/>
              <a:t>，如果能看出特征可以直接一把梭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latin typeface="MonospacedNumber"/>
              </a:rPr>
              <a:t>忒修斯之码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如果直接开逆的话会很轻松地得到</a:t>
            </a:r>
            <a:r>
              <a:rPr lang="en-US" altLang="zh-CN" dirty="0"/>
              <a:t>fake flag</a:t>
            </a:r>
            <a:r>
              <a:rPr lang="zh-CN" altLang="en-US" dirty="0"/>
              <a:t>。而从题面上（忒修斯）很容易猜到这道题考的是</a:t>
            </a:r>
            <a:r>
              <a:rPr lang="en-US" altLang="zh-CN" dirty="0"/>
              <a:t>SMC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对付</a:t>
            </a:r>
            <a:r>
              <a:rPr lang="en-US" altLang="zh-CN" dirty="0"/>
              <a:t>SMC</a:t>
            </a:r>
            <a:r>
              <a:rPr lang="zh-CN" altLang="en-US" dirty="0"/>
              <a:t>最方便的方法就是动态调试。因此只需要找到反调试并给他</a:t>
            </a:r>
            <a:r>
              <a:rPr lang="en-US" altLang="zh-CN" dirty="0"/>
              <a:t>patch</a:t>
            </a:r>
            <a:r>
              <a:rPr lang="zh-CN" altLang="en-US" dirty="0"/>
              <a:t>掉即可很方便的得到自我修改后的代码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为了防止直接找到进行修改的代码，这些代码都被加入了致死量的花指令。这就是对只会静态分析的人的惩罚吧（笑）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latin typeface="MonospacedNumber"/>
              </a:rPr>
              <a:t>忒修斯之码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190252"/>
            <a:ext cx="3964706" cy="265675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简单</a:t>
            </a:r>
            <a:r>
              <a:rPr lang="en-US" altLang="zh-CN" dirty="0"/>
              <a:t>patch</a:t>
            </a:r>
            <a:r>
              <a:rPr lang="zh-CN" altLang="en-US" dirty="0"/>
              <a:t>掉反调试的</a:t>
            </a:r>
            <a:r>
              <a:rPr lang="en-US" altLang="zh-CN" dirty="0"/>
              <a:t>exit</a:t>
            </a:r>
            <a:r>
              <a:rPr lang="zh-CN" altLang="en-US" dirty="0"/>
              <a:t>部分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通过动态调试拿到被修改的数据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5"/>
          <a:stretch>
            <a:fillRect/>
          </a:stretch>
        </p:blipFill>
        <p:spPr>
          <a:xfrm>
            <a:off x="5856191" y="3641183"/>
            <a:ext cx="2519139" cy="28347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195" y="1546160"/>
            <a:ext cx="3865130" cy="177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4-emojis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一道灵感来自于某国际赛的</a:t>
            </a:r>
            <a:r>
              <a:rPr lang="en-US" altLang="zh-CN" dirty="0"/>
              <a:t>bash</a:t>
            </a:r>
            <a:r>
              <a:rPr lang="zh-CN" altLang="en-US" dirty="0"/>
              <a:t>脚本题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直接把脚本整个交给</a:t>
            </a:r>
            <a:r>
              <a:rPr lang="en-US" altLang="zh-CN" dirty="0" err="1"/>
              <a:t>deepseek</a:t>
            </a:r>
            <a:r>
              <a:rPr lang="zh-CN" altLang="en-US" dirty="0"/>
              <a:t>就可以得到完整的逻辑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简单来说，脚本会释放出一个二进制文件，然后将脚本的输入传入二进制文件并获取输出，然后将输出的</a:t>
            </a:r>
            <a:r>
              <a:rPr lang="en-US" altLang="zh-CN" dirty="0"/>
              <a:t>base64</a:t>
            </a:r>
            <a:r>
              <a:rPr lang="zh-CN" altLang="en-US" dirty="0"/>
              <a:t>编码值和密文比较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密文来自一串</a:t>
            </a:r>
            <a:r>
              <a:rPr lang="en-US" altLang="zh-CN" dirty="0"/>
              <a:t>emoji</a:t>
            </a:r>
            <a:r>
              <a:rPr lang="zh-CN" altLang="en-US" dirty="0"/>
              <a:t>的</a:t>
            </a:r>
            <a:r>
              <a:rPr lang="en-US" altLang="zh-CN" dirty="0" err="1"/>
              <a:t>unicode</a:t>
            </a:r>
            <a:r>
              <a:rPr lang="zh-CN" altLang="en-US" dirty="0"/>
              <a:t>码值之差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325" y="794111"/>
            <a:ext cx="3604747" cy="1717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latin typeface="MonospacedNumber"/>
              </a:rPr>
              <a:t>最强</a:t>
            </a:r>
            <a:r>
              <a:rPr lang="en-GB" altLang="zh-CN" dirty="0">
                <a:effectLst/>
                <a:latin typeface="MonospacedNumber"/>
              </a:rPr>
              <a:t>AI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题目描述非常清楚，需要单纯利用</a:t>
            </a:r>
            <a:r>
              <a:rPr lang="en-US" altLang="zh-CN" dirty="0"/>
              <a:t>prompt</a:t>
            </a:r>
            <a:r>
              <a:rPr lang="zh-CN" altLang="en-US" dirty="0"/>
              <a:t>解决在大数字计算方面的</a:t>
            </a:r>
            <a:r>
              <a:rPr lang="en-US" altLang="zh-CN" dirty="0"/>
              <a:t>AI</a:t>
            </a:r>
            <a:r>
              <a:rPr lang="zh-CN" altLang="en-US" dirty="0"/>
              <a:t>幻觉问题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只要让</a:t>
            </a:r>
            <a:r>
              <a:rPr lang="en-US" altLang="zh-CN" dirty="0"/>
              <a:t>AI</a:t>
            </a:r>
            <a:r>
              <a:rPr lang="zh-CN" altLang="en-US" dirty="0"/>
              <a:t>专注于最后两个数字的加法即可，另外你需要教会</a:t>
            </a:r>
            <a:r>
              <a:rPr lang="en-US" altLang="zh-CN" dirty="0"/>
              <a:t>AI</a:t>
            </a:r>
            <a:r>
              <a:rPr lang="zh-CN" altLang="en-US" dirty="0"/>
              <a:t>如何做加法（进位、检查等）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不过我选的模型是</a:t>
            </a:r>
            <a:r>
              <a:rPr lang="en-US" altLang="zh-CN" dirty="0" err="1"/>
              <a:t>Qwen</a:t>
            </a:r>
            <a:r>
              <a:rPr lang="en-US" altLang="zh-CN" dirty="0"/>
              <a:t>-Coder</a:t>
            </a:r>
            <a:r>
              <a:rPr lang="zh-CN" altLang="en-US" dirty="0"/>
              <a:t>，本来就比较智能，如果你脸足够白的话一句话都不说它也能自己算完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59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4-emojis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73538" y="2218234"/>
            <a:ext cx="616476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因此，直接修改脚本使其输出密文即可获取密文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然后对脚本释放的二进制文件进行逆向。这里使用的是一种魔改的</a:t>
            </a:r>
            <a:r>
              <a:rPr lang="en-US" altLang="zh-CN" dirty="0"/>
              <a:t>RC4</a:t>
            </a:r>
            <a:r>
              <a:rPr lang="zh-CN" altLang="en-US" dirty="0"/>
              <a:t>算法，需要使用</a:t>
            </a:r>
            <a:r>
              <a:rPr lang="en-US" altLang="zh-CN" dirty="0"/>
              <a:t>DFS</a:t>
            </a:r>
            <a:r>
              <a:rPr lang="zh-CN" altLang="en-US" dirty="0"/>
              <a:t>爆破获取正确的</a:t>
            </a:r>
            <a:r>
              <a:rPr lang="en-US" altLang="zh-CN" dirty="0"/>
              <a:t>flag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82" y="2218234"/>
            <a:ext cx="5837426" cy="1295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5-</a:t>
            </a:r>
            <a:r>
              <a:rPr lang="zh-CN" altLang="en-US" dirty="0">
                <a:latin typeface="MonospacedNumber"/>
              </a:rPr>
              <a:t>手搓的</a:t>
            </a:r>
            <a:r>
              <a:rPr lang="en-US" altLang="zh-CN" dirty="0">
                <a:latin typeface="MonospacedNumber"/>
              </a:rPr>
              <a:t>python</a:t>
            </a:r>
            <a:r>
              <a:rPr lang="zh-CN" altLang="en-US" dirty="0">
                <a:latin typeface="MonospacedNumber"/>
              </a:rPr>
              <a:t>解释器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本来是直接给</a:t>
            </a:r>
            <a:r>
              <a:rPr lang="en-US" altLang="zh-CN" dirty="0" err="1"/>
              <a:t>py</a:t>
            </a:r>
            <a:r>
              <a:rPr lang="zh-CN" altLang="en-US" dirty="0"/>
              <a:t>源码的，但是有人说太简单了，于是编译成了</a:t>
            </a:r>
            <a:r>
              <a:rPr lang="en-US" altLang="zh-CN" dirty="0" err="1"/>
              <a:t>pyc</a:t>
            </a:r>
            <a:r>
              <a:rPr lang="zh-CN" altLang="en-US" dirty="0"/>
              <a:t>，需要去找一下工具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由于使用的仅仅是</a:t>
            </a:r>
            <a:r>
              <a:rPr lang="en-US" altLang="zh-CN" dirty="0"/>
              <a:t>python 3.10</a:t>
            </a:r>
            <a:r>
              <a:rPr lang="zh-CN" altLang="en-US" dirty="0"/>
              <a:t>，随便找一个在线网站就可以对</a:t>
            </a:r>
            <a:r>
              <a:rPr lang="en-US" altLang="zh-CN" dirty="0" err="1"/>
              <a:t>pyc</a:t>
            </a:r>
            <a:r>
              <a:rPr lang="zh-CN" altLang="en-US" dirty="0"/>
              <a:t>文件进行完整的反编译获取源码。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逻辑也很简单，对虚拟机的代码分行后经</a:t>
            </a:r>
            <a:r>
              <a:rPr lang="en-US" altLang="zh-CN" dirty="0"/>
              <a:t>base64</a:t>
            </a:r>
            <a:r>
              <a:rPr lang="zh-CN" altLang="en-US" dirty="0"/>
              <a:t>解码，然后逐行调用</a:t>
            </a:r>
            <a:r>
              <a:rPr lang="en-US" altLang="zh-CN" dirty="0"/>
              <a:t>exec</a:t>
            </a:r>
            <a:r>
              <a:rPr lang="zh-CN" altLang="en-US" dirty="0"/>
              <a:t>执行虚拟机代码。虚拟机代码实际上就是简单的</a:t>
            </a:r>
            <a:r>
              <a:rPr lang="en-US" altLang="zh-CN" dirty="0"/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5-</a:t>
            </a:r>
            <a:r>
              <a:rPr lang="zh-CN" altLang="en-US" dirty="0">
                <a:latin typeface="MonospacedNumber"/>
              </a:rPr>
              <a:t>手搓的</a:t>
            </a:r>
            <a:r>
              <a:rPr lang="en-US" altLang="zh-CN" dirty="0">
                <a:latin typeface="MonospacedNumber"/>
              </a:rPr>
              <a:t>python</a:t>
            </a:r>
            <a:r>
              <a:rPr lang="zh-CN" altLang="en-US" dirty="0">
                <a:latin typeface="MonospacedNumber"/>
              </a:rPr>
              <a:t>解释器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5298492" cy="397986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虚拟机代码干的事情也只是给输入全部异或</a:t>
            </a:r>
            <a:r>
              <a:rPr lang="en-US" altLang="zh-CN" dirty="0"/>
              <a:t>0x55</a:t>
            </a:r>
            <a:r>
              <a:rPr lang="zh-CN" altLang="en-US" dirty="0"/>
              <a:t>后</a:t>
            </a:r>
            <a:r>
              <a:rPr lang="en-US" altLang="zh-CN" dirty="0"/>
              <a:t>base64</a:t>
            </a:r>
            <a:r>
              <a:rPr lang="zh-CN" altLang="en-US" dirty="0"/>
              <a:t>编码，反向后与密文比较。</a:t>
            </a:r>
            <a:r>
              <a:rPr lang="en-US" altLang="zh-CN" dirty="0" err="1"/>
              <a:t>Cyberchef</a:t>
            </a:r>
            <a:r>
              <a:rPr lang="zh-CN" altLang="en-US" dirty="0"/>
              <a:t>可以很快地解出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82" y="2081755"/>
            <a:ext cx="4214781" cy="3630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8065" y="2383971"/>
            <a:ext cx="4671278" cy="1354592"/>
          </a:xfrm>
        </p:spPr>
        <p:txBody>
          <a:bodyPr>
            <a:normAutofit fontScale="90000"/>
          </a:bodyPr>
          <a:lstStyle/>
          <a:p>
            <a:r>
              <a:rPr lang="en-US" altLang="zh-CN" sz="9600" dirty="0">
                <a:latin typeface="+mn-lt"/>
                <a:ea typeface="+mn-ea"/>
                <a:cs typeface="+mn-ea"/>
                <a:sym typeface="+mn-lt"/>
              </a:rPr>
              <a:t>Crypto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229726"/>
            <a:ext cx="9144000" cy="1655762"/>
          </a:xfrm>
        </p:spPr>
        <p:txBody>
          <a:bodyPr/>
          <a:lstStyle/>
          <a:p>
            <a:pPr algn="r"/>
            <a:r>
              <a:rPr lang="en-US" altLang="zh-CN" dirty="0">
                <a:cs typeface="+mn-ea"/>
                <a:sym typeface="+mn-lt"/>
              </a:rPr>
              <a:t>Author: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m0feng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</a:rPr>
              <a:t>《黎明悄悄话的最后谜语》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200" dirty="0"/>
              <a:t>密文为</a:t>
            </a:r>
            <a:r>
              <a:rPr lang="en-US" altLang="zh-CN" sz="2200" dirty="0"/>
              <a:t>ABNNRMK{Mingdmdpanw_xdza-da_tbvxmdpax}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200" dirty="0"/>
              <a:t>观察密文发现和我们所知的明文格式一致，固考虑移位或者替换加密。由于我们已经知道明文前缀是</a:t>
            </a:r>
            <a:r>
              <a:rPr lang="en-US" altLang="zh-CN" sz="2200" dirty="0"/>
              <a:t>NUAACTF{</a:t>
            </a:r>
            <a:r>
              <a:rPr lang="zh-CN" altLang="en-US" sz="2200" dirty="0"/>
              <a:t>，如果是移位的话则密文不会出现相同的字母</a:t>
            </a:r>
            <a:r>
              <a:rPr lang="en-US" altLang="zh-CN" sz="2200" dirty="0"/>
              <a:t>,</a:t>
            </a:r>
            <a:r>
              <a:rPr lang="zh-CN" altLang="en-US" sz="2200" dirty="0"/>
              <a:t>反之由于密文存在</a:t>
            </a:r>
            <a:r>
              <a:rPr lang="en-US" altLang="zh-CN" sz="2200" dirty="0"/>
              <a:t>AA-&gt;NN</a:t>
            </a:r>
            <a:r>
              <a:rPr lang="zh-CN" altLang="en-US" sz="2200" dirty="0"/>
              <a:t>的变换，于是可知是替换加密</a:t>
            </a:r>
            <a:r>
              <a:rPr lang="en-US" altLang="zh-CN" sz="2200" dirty="0"/>
              <a:t>,</a:t>
            </a:r>
            <a:r>
              <a:rPr lang="zh-CN" altLang="en-US" sz="2200" dirty="0"/>
              <a:t>这边即是我们熟知的</a:t>
            </a:r>
            <a:r>
              <a:rPr lang="en-US" altLang="zh-CN" sz="2200" dirty="0"/>
              <a:t>Affine</a:t>
            </a:r>
            <a:r>
              <a:rPr lang="zh-CN" altLang="en-US" sz="2200" dirty="0"/>
              <a:t>加密。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200" dirty="0"/>
              <a:t>既然是</a:t>
            </a:r>
            <a:r>
              <a:rPr lang="en-US" altLang="zh-CN" sz="2200" dirty="0"/>
              <a:t>affine</a:t>
            </a:r>
            <a:r>
              <a:rPr lang="zh-CN" altLang="en-US" sz="2200" dirty="0"/>
              <a:t>加密</a:t>
            </a:r>
            <a:r>
              <a:rPr lang="en-US" altLang="zh-CN" sz="2200" dirty="0"/>
              <a:t>,</a:t>
            </a:r>
            <a:r>
              <a:rPr lang="zh-CN" altLang="en-US" sz="2200" dirty="0"/>
              <a:t>我们可以选择爆破</a:t>
            </a:r>
            <a:r>
              <a:rPr lang="en-US" altLang="zh-CN" sz="2200" dirty="0"/>
              <a:t>a.b </a:t>
            </a:r>
            <a:r>
              <a:rPr lang="zh-CN" altLang="en-US" sz="2200" dirty="0"/>
              <a:t>亦或是方程解法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sym typeface="+mn-ea"/>
              </a:rPr>
              <a:t>《黎明悄悄话的最后谜语》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465" y="1883410"/>
            <a:ext cx="6402070" cy="289814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def solve(c1,c2,m1,m2,mod):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a=(c1-c2)*inverse(m1-m2,mod) % mod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b=(c1-a*m1) % mod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    return (a,b)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693471" y="2290064"/>
                <a:ext cx="23412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zh-CN" altLang="en-US" i="1" dirty="0">
                  <a:solidFill>
                    <a:schemeClr val="bg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71" y="2290064"/>
                <a:ext cx="2341245" cy="368300"/>
              </a:xfrm>
              <a:prstGeom prst="rect">
                <a:avLst/>
              </a:prstGeom>
              <a:blipFill rotWithShape="1">
                <a:blip r:embed="rId3"/>
                <a:stretch>
                  <a:fillRect l="-24" t="-69" r="24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090096" y="3194304"/>
                <a:ext cx="2011680" cy="4692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zh-CN" altLang="en-US" i="1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96" y="3194304"/>
                <a:ext cx="2011680" cy="469265"/>
              </a:xfrm>
              <a:prstGeom prst="rect">
                <a:avLst/>
              </a:prstGeom>
              <a:blipFill rotWithShape="1">
                <a:blip r:embed="rId6"/>
                <a:stretch>
                  <a:fillRect l="-28" t="-54" r="28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686" y="2768339"/>
                <a:ext cx="22719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686" y="2768339"/>
                <a:ext cx="227196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5" t="-135" r="22" b="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45300" y="3155950"/>
                <a:ext cx="3651250" cy="386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unc>
                        <m:func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mod</m:t>
                          </m:r>
                        </m:fName>
                        <m:e>
                          <m:r>
                            <a:rPr lang="zh-CN" alt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00" y="3155950"/>
                <a:ext cx="3651250" cy="386080"/>
              </a:xfrm>
              <a:prstGeom prst="rect">
                <a:avLst/>
              </a:prstGeom>
              <a:blipFill rotWithShape="1">
                <a:blip r:embed="rId8"/>
                <a:stretch>
                  <a:fillRect r="-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5"/>
              <p:cNvSpPr txBox="1"/>
              <p:nvPr/>
            </p:nvSpPr>
            <p:spPr>
              <a:xfrm>
                <a:off x="6760210" y="3620135"/>
                <a:ext cx="2848610" cy="53721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:r>
                  <a:rPr lang="en-US" i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 mod 26</a:t>
                </a:r>
              </a:p>
            </p:txBody>
          </p:sp>
        </mc:Choice>
        <mc:Fallback xmlns=""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210" y="3620135"/>
                <a:ext cx="2848610" cy="5372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19"/>
          <p:cNvSpPr txBox="1"/>
          <p:nvPr/>
        </p:nvSpPr>
        <p:spPr>
          <a:xfrm>
            <a:off x="6762750" y="1989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AB&lt;-NU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2</a:t>
            </a:r>
            <a:r>
              <a:rPr lang="en-US" altLang="zh-CN" dirty="0">
                <a:effectLst/>
                <a:latin typeface="MonospacedNumber"/>
              </a:rPr>
              <a:t>-</a:t>
            </a:r>
            <a:r>
              <a:rPr lang="zh-CN" altLang="en-US" dirty="0">
                <a:effectLst/>
              </a:rPr>
              <a:t>《黎明悄悄话的破碎密语》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726440" y="2096135"/>
            <a:ext cx="10236200" cy="4102100"/>
          </a:xfrm>
        </p:spPr>
        <p:txBody>
          <a:bodyPr>
            <a:normAutofit fontScale="750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def encrypt(block, key):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c = []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for i in range(6):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    temp = sbox_substitution(block[i])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    temp = temp[:-2] + b"\x00"*2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    temp = pwn.xor(temp, key)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    key = key[-2:] + key[:-2]    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    c.append(temp)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665" dirty="0">
                <a:latin typeface="+mj-ea"/>
                <a:ea typeface="+mj-ea"/>
              </a:rPr>
              <a:t>    return c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6040755" y="2218055"/>
            <a:ext cx="4549775" cy="3183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/>
            <a:r>
              <a:rPr lang="zh-CN" altLang="en-US">
                <a:solidFill>
                  <a:schemeClr val="bg1"/>
                </a:solidFill>
              </a:rPr>
              <a:t>加密部分先对每个分块进行</a:t>
            </a:r>
            <a:r>
              <a:rPr lang="en-US" altLang="en-US">
                <a:solidFill>
                  <a:schemeClr val="bg1"/>
                </a:solidFill>
              </a:rPr>
              <a:t>sbox</a:t>
            </a:r>
            <a:r>
              <a:rPr lang="zh-CN" altLang="en-US">
                <a:solidFill>
                  <a:schemeClr val="bg1"/>
                </a:solidFill>
              </a:rPr>
              <a:t>替换</a:t>
            </a:r>
            <a:r>
              <a:rPr lang="en-US" altLang="en-US">
                <a:solidFill>
                  <a:schemeClr val="bg1"/>
                </a:solidFill>
              </a:rPr>
              <a:t>,</a:t>
            </a:r>
            <a:r>
              <a:rPr lang="zh-CN" altLang="en-US">
                <a:solidFill>
                  <a:schemeClr val="bg1"/>
                </a:solidFill>
              </a:rPr>
              <a:t>然后低两个字节变</a:t>
            </a:r>
            <a:r>
              <a:rPr lang="en-US" altLang="en-US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并与当前轮次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进行异或。</a:t>
            </a: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要进行解密的话，首先就是要得到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值。由于每个轮次的明文低两位是</a:t>
            </a:r>
            <a:r>
              <a:rPr lang="en-US" altLang="en-US">
                <a:solidFill>
                  <a:schemeClr val="bg1"/>
                </a:solidFill>
              </a:rPr>
              <a:t>0</a:t>
            </a:r>
            <a:r>
              <a:rPr lang="zh-CN" altLang="en-US">
                <a:solidFill>
                  <a:schemeClr val="bg1"/>
                </a:solidFill>
              </a:rPr>
              <a:t>，所以在与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异或后会泄露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的低两位，故而取每一轮的密文低两位就得到了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</a:p>
          <a:p>
            <a:pPr indent="457200"/>
            <a:r>
              <a:rPr lang="zh-CN" altLang="en-US">
                <a:solidFill>
                  <a:schemeClr val="bg1"/>
                </a:solidFill>
              </a:rPr>
              <a:t>得到</a:t>
            </a:r>
            <a:r>
              <a:rPr lang="en-US" altLang="en-US">
                <a:solidFill>
                  <a:schemeClr val="bg1"/>
                </a:solidFill>
              </a:rPr>
              <a:t>key</a:t>
            </a:r>
            <a:r>
              <a:rPr lang="zh-CN" altLang="en-US">
                <a:solidFill>
                  <a:schemeClr val="bg1"/>
                </a:solidFill>
              </a:rPr>
              <a:t>之后就照着上述加密过程逆向既可，由于题目给了原始明文的</a:t>
            </a:r>
            <a:r>
              <a:rPr lang="en-US" altLang="en-US">
                <a:solidFill>
                  <a:schemeClr val="bg1"/>
                </a:solidFill>
              </a:rPr>
              <a:t>sha256</a:t>
            </a:r>
            <a:r>
              <a:rPr lang="zh-CN" altLang="en-US">
                <a:solidFill>
                  <a:schemeClr val="bg1"/>
                </a:solidFill>
              </a:rPr>
              <a:t>值，所以可以直接爆破得到每块明文的低两个字节，从而得到完整明文。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</a:rPr>
              <a:t>《黎明悄悄话的数学关卡》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/>
              <a:t>该题是基于</a:t>
            </a:r>
            <a:r>
              <a:rPr lang="en-US" altLang="en-US" sz="2000" dirty="0"/>
              <a:t>RSA</a:t>
            </a:r>
            <a:r>
              <a:rPr lang="zh-CN" altLang="en-US" sz="2000" dirty="0"/>
              <a:t>加密的交互题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第一部分是解决大整数分解的问题。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第二部分是传入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并执行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sym typeface="+mn-ea"/>
              </a:rPr>
              <a:t>第三部分是根据给出的</a:t>
            </a:r>
            <a:r>
              <a:rPr lang="en-US" altLang="zh-CN" sz="2000" dirty="0">
                <a:sym typeface="+mn-ea"/>
              </a:rPr>
              <a:t>k</a:t>
            </a:r>
            <a:r>
              <a:rPr lang="zh-CN" altLang="en-US" sz="2000" dirty="0">
                <a:sym typeface="+mn-ea"/>
              </a:rPr>
              <a:t>求出</a:t>
            </a:r>
            <a:r>
              <a:rPr lang="en-US" altLang="zh-CN" sz="2000" dirty="0">
                <a:sym typeface="+mn-ea"/>
              </a:rPr>
              <a:t>sum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sym typeface="+mn-ea"/>
              </a:rPr>
              <a:t>第四部分传入</a:t>
            </a:r>
            <a:r>
              <a:rPr lang="en-US" altLang="zh-CN" sz="2000" dirty="0">
                <a:sym typeface="+mn-ea"/>
              </a:rPr>
              <a:t>e,</a:t>
            </a:r>
            <a:r>
              <a:rPr lang="zh-CN" altLang="en-US" sz="2000" dirty="0">
                <a:sym typeface="+mn-ea"/>
              </a:rPr>
              <a:t>但是限制</a:t>
            </a:r>
            <a:r>
              <a:rPr lang="en-US" altLang="zh-CN" sz="2000" dirty="0">
                <a:sym typeface="+mn-ea"/>
              </a:rPr>
              <a:t>e</a:t>
            </a:r>
            <a:r>
              <a:rPr lang="zh-CN" altLang="en-US" sz="2000" dirty="0">
                <a:sym typeface="+mn-ea"/>
              </a:rPr>
              <a:t>小于</a:t>
            </a:r>
            <a:r>
              <a:rPr lang="en-US" altLang="zh-CN" sz="2000" dirty="0">
                <a:sym typeface="+mn-ea"/>
              </a:rPr>
              <a:t>100000</a:t>
            </a:r>
            <a:endParaRPr lang="zh-CN" alt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dirty="0"/>
          </a:p>
        </p:txBody>
      </p:sp>
      <p:pic>
        <p:nvPicPr>
          <p:cNvPr id="2" name="2384804F-3998-4D57-9195-F3826E402611-1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6300" y="3250565"/>
            <a:ext cx="2819400" cy="704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  <a:sym typeface="+mn-ea"/>
              </a:rPr>
              <a:t>《黎明悄悄话的数学关卡》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1970247"/>
            <a:ext cx="10115146" cy="818880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latin typeface="+mj-ea"/>
                <a:ea typeface="+mj-ea"/>
                <a:cs typeface="+mj-ea"/>
              </a:rPr>
              <a:t>对于第一部分由于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a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数组全是小于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bound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且随机生成的数，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bound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位数也只有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位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,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我们可以取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a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数组最大值并不断向后爆破素数得到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bound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从而得到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p,q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。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89735" y="3075940"/>
            <a:ext cx="8110855" cy="2884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def solve(hashes, a):</a:t>
            </a:r>
          </a:p>
          <a:p>
            <a:r>
              <a:rPr lang="en-US" altLang="en-US">
                <a:solidFill>
                  <a:schemeClr val="bg1"/>
                </a:solidFill>
              </a:rPr>
              <a:t>    m = max(a)</a:t>
            </a:r>
          </a:p>
          <a:p>
            <a:r>
              <a:rPr lang="en-US" altLang="en-US">
                <a:solidFill>
                  <a:schemeClr val="bg1"/>
                </a:solidFill>
              </a:rPr>
              <a:t>    bound = 0</a:t>
            </a:r>
          </a:p>
          <a:p>
            <a:r>
              <a:rPr lang="en-US" altLang="en-US">
                <a:solidFill>
                  <a:schemeClr val="bg1"/>
                </a:solidFill>
              </a:rPr>
              <a:t>    while (hashes != hashlib.sha256(str(bound).encode()).hexdigest()):</a:t>
            </a:r>
          </a:p>
          <a:p>
            <a:r>
              <a:rPr lang="en-US" altLang="en-US">
                <a:solidFill>
                  <a:schemeClr val="bg1"/>
                </a:solidFill>
              </a:rPr>
              <a:t>        bound = sympy.nextprime(m)</a:t>
            </a:r>
          </a:p>
          <a:p>
            <a:r>
              <a:rPr lang="en-US" altLang="en-US">
                <a:solidFill>
                  <a:schemeClr val="bg1"/>
                </a:solidFill>
              </a:rPr>
              <a:t>        m = bound</a:t>
            </a:r>
          </a:p>
          <a:p>
            <a:r>
              <a:rPr lang="en-US" altLang="en-US">
                <a:solidFill>
                  <a:schemeClr val="bg1"/>
                </a:solidFill>
              </a:rPr>
              <a:t>    random.seed(bound)</a:t>
            </a:r>
          </a:p>
          <a:p>
            <a:r>
              <a:rPr lang="en-US" altLang="en-US">
                <a:solidFill>
                  <a:schemeClr val="bg1"/>
                </a:solidFill>
              </a:rPr>
              <a:t>    p, q = sympy.nextprime(random.getrandbits(512)), sympy.nextprime(random.getrandbits(512))</a:t>
            </a:r>
          </a:p>
          <a:p>
            <a:r>
              <a:rPr lang="en-US" altLang="en-US">
                <a:solidFill>
                  <a:schemeClr val="bg1"/>
                </a:solidFill>
              </a:rPr>
              <a:t>    return p, 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  <a:sym typeface="+mn-ea"/>
              </a:rPr>
              <a:t>《黎明悄悄话的数学关卡》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8561" y="2055337"/>
            <a:ext cx="10115146" cy="818880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sz="2000" dirty="0">
                <a:latin typeface="+mj-ea"/>
                <a:ea typeface="+mj-ea"/>
                <a:cs typeface="+mj-ea"/>
              </a:rPr>
              <a:t>对于第二部分</a:t>
            </a:r>
            <a:r>
              <a:rPr lang="en-US" altLang="zh-CN" sz="2000" dirty="0">
                <a:latin typeface="+mj-ea"/>
                <a:ea typeface="+mj-ea"/>
                <a:cs typeface="+mj-ea"/>
              </a:rPr>
              <a:t>,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观察方程会发现和</a:t>
            </a:r>
            <a:r>
              <a:rPr lang="en-US" altLang="en-US" sz="2000" dirty="0">
                <a:latin typeface="+mj-ea"/>
                <a:ea typeface="+mj-ea"/>
                <a:cs typeface="+mj-ea"/>
              </a:rPr>
              <a:t>e</a:t>
            </a:r>
            <a:r>
              <a:rPr lang="zh-CN" altLang="en-US" sz="2000" dirty="0">
                <a:latin typeface="+mj-ea"/>
                <a:ea typeface="+mj-ea"/>
                <a:cs typeface="+mj-ea"/>
              </a:rPr>
              <a:t>的二进制求和形式一样，只是系数不一样。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lang="zh-CN" altLang="en-US" sz="2000" dirty="0">
              <a:latin typeface="+mj-ea"/>
              <a:ea typeface="+mj-ea"/>
              <a:cs typeface="+mj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dirty="0">
              <a:latin typeface="+mj-ea"/>
              <a:ea typeface="+mj-ea"/>
              <a:cs typeface="+mj-ea"/>
            </a:endParaRPr>
          </a:p>
        </p:txBody>
      </p:sp>
      <p:pic>
        <p:nvPicPr>
          <p:cNvPr id="4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1295" y="3642360"/>
            <a:ext cx="5124450" cy="10026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47495" y="4728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按照公式传系数即可求和出</a:t>
            </a:r>
            <a:r>
              <a:rPr lang="en-US" altLang="en-US">
                <a:solidFill>
                  <a:schemeClr val="bg1"/>
                </a:solidFill>
              </a:rPr>
              <a:t>e</a:t>
            </a:r>
            <a:r>
              <a:rPr lang="zh-CN" altLang="en-US"/>
              <a:t>。</a:t>
            </a:r>
          </a:p>
        </p:txBody>
      </p:sp>
      <p:pic>
        <p:nvPicPr>
          <p:cNvPr id="7" name="2384804F-3998-4D57-9195-F3826E402611-3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295" y="2780030"/>
            <a:ext cx="3117850" cy="779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  <a:latin typeface="MonospacedNumber"/>
              </a:rPr>
              <a:t>1-</a:t>
            </a:r>
            <a:r>
              <a:rPr lang="zh-CN" altLang="en-US" dirty="0">
                <a:effectLst/>
                <a:latin typeface="MonospacedNumber"/>
              </a:rPr>
              <a:t>最强</a:t>
            </a:r>
            <a:r>
              <a:rPr lang="en-GB" altLang="zh-CN" dirty="0">
                <a:effectLst/>
                <a:latin typeface="MonospacedNumber"/>
              </a:rPr>
              <a:t>AI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746" y="1883573"/>
            <a:ext cx="3647874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/>
              <a:t>这算不算和题目的另一种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altLang="zh-CN" dirty="0"/>
              <a:t>0.0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zh-CN" altLang="en-US" dirty="0"/>
              <a:t>再也不用这么智能的模型了</a:t>
            </a:r>
            <a:r>
              <a:rPr lang="en-US" altLang="zh-CN" dirty="0"/>
              <a:t>.jpg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4" y="1988687"/>
            <a:ext cx="6936368" cy="37696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18" y="4939949"/>
            <a:ext cx="2156531" cy="16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  <a:sym typeface="+mn-ea"/>
              </a:rPr>
              <a:t>《黎明悄悄话的数学关卡》</a:t>
            </a:r>
            <a:endParaRPr lang="en-GB" altLang="zh-CN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8360" y="2055495"/>
                <a:ext cx="10114915" cy="1518285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latin typeface="+mj-ea"/>
                    <a:ea typeface="+mj-ea"/>
                    <a:cs typeface="+mj-ea"/>
                  </a:rPr>
                  <a:t>对于第三部分，对</a:t>
                </a:r>
                <a:r>
                  <a:rPr lang="en-US" altLang="en-US" sz="2000" dirty="0">
                    <a:latin typeface="+mj-ea"/>
                    <a:ea typeface="+mj-ea"/>
                    <a:cs typeface="+mj-ea"/>
                  </a:rPr>
                  <a:t>k</a:t>
                </a:r>
                <a:r>
                  <a:rPr lang="zh-CN" altLang="en-US" sz="2000" dirty="0">
                    <a:latin typeface="+mj-ea"/>
                    <a:ea typeface="+mj-ea"/>
                    <a:cs typeface="+mj-ea"/>
                  </a:rPr>
                  <a:t>展开有</a:t>
                </a:r>
                <a:r>
                  <a:rPr lang="en-US" altLang="en-US" sz="2000" dirty="0">
                    <a:latin typeface="+mj-ea"/>
                    <a:ea typeface="+mj-ea"/>
                    <a:cs typeface="+mj-ea"/>
                  </a:rPr>
                  <a:t> k(b+a)=e*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000" i="1" dirty="0"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2400</m:t>
                        </m:r>
                      </m:sup>
                    </m:sSup>
                  </m:oMath>
                </a14:m>
                <a:r>
                  <a:rPr lang="en-US" altLang="en-US" sz="2000" dirty="0">
                    <a:latin typeface="+mj-ea"/>
                    <a:ea typeface="+mj-ea"/>
                    <a:cs typeface="+mj-ea"/>
                  </a:rPr>
                  <a:t> + s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latin typeface="+mj-ea"/>
                    <a:ea typeface="+mj-ea"/>
                    <a:cs typeface="+mj-ea"/>
                  </a:rPr>
                  <a:t>变换成矩阵形式有</a:t>
                </a:r>
              </a:p>
              <a:p>
                <a:pPr lvl="1">
                  <a:lnSpc>
                    <a:spcPct val="150000"/>
                  </a:lnSpc>
                  <a:buBlip>
                    <a:blip r:embed="rId3"/>
                  </a:buBlip>
                </a:pPr>
                <a:endParaRPr lang="zh-CN" altLang="en-US" sz="2000" dirty="0">
                  <a:latin typeface="+mj-ea"/>
                  <a:ea typeface="+mj-ea"/>
                  <a:cs typeface="+mj-ea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zh-CN" altLang="en-US" sz="2000" dirty="0">
                  <a:latin typeface="+mj-ea"/>
                  <a:ea typeface="+mj-ea"/>
                  <a:cs typeface="+mj-ea"/>
                </a:endParaRPr>
              </a:p>
            </p:txBody>
          </p:sp>
        </mc:Choice>
        <mc:Fallback xmlns="">
          <p:sp>
            <p:nvSpPr>
              <p:cNvPr id="8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360" y="2055495"/>
                <a:ext cx="10114915" cy="1518285"/>
              </a:xfrm>
              <a:blipFill rotWithShape="1">
                <a:blip r:embed="rId4"/>
                <a:stretch>
                  <a:fillRect b="-37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2384804F-3998-4D57-9195-F3826E402611-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1280" y="3187700"/>
            <a:ext cx="7218045" cy="8470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51280" y="4498340"/>
            <a:ext cx="7217410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可以知道</a:t>
            </a:r>
            <a:r>
              <a:rPr lang="en-US" altLang="en-US">
                <a:solidFill>
                  <a:schemeClr val="bg1"/>
                </a:solidFill>
              </a:rPr>
              <a:t>[s,e]</a:t>
            </a:r>
            <a:r>
              <a:rPr lang="zh-CN" altLang="en-US">
                <a:solidFill>
                  <a:schemeClr val="bg1"/>
                </a:solidFill>
              </a:rPr>
              <a:t>是由格</a:t>
            </a:r>
            <a:r>
              <a:rPr lang="en-US" altLang="en-US">
                <a:solidFill>
                  <a:schemeClr val="bg1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经过一系列变换得到的，因此该向量存在于格</a:t>
            </a:r>
            <a:r>
              <a:rPr lang="en-US" altLang="en-US">
                <a:solidFill>
                  <a:schemeClr val="bg1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所在的格中。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  <a:sym typeface="+mn-ea"/>
              </a:rPr>
              <a:t>《黎明悄悄话的数学关卡》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8360" y="2055495"/>
            <a:ext cx="10114915" cy="151828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  <a:cs typeface="+mj-ea"/>
              </a:rPr>
              <a:t>下面先给出闵可夫斯基界的定义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dirty="0">
              <a:highlight>
                <a:srgbClr val="FFFF00"/>
              </a:highlight>
              <a:latin typeface="+mj-ea"/>
              <a:ea typeface="+mj-ea"/>
              <a:cs typeface="+mj-ea"/>
            </a:endParaRPr>
          </a:p>
        </p:txBody>
      </p:sp>
      <p:pic>
        <p:nvPicPr>
          <p:cNvPr id="4" name="2384804F-3998-4D57-9195-F3826E402611-5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7515" y="2124075"/>
            <a:ext cx="2025015" cy="28067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517515" y="2547620"/>
            <a:ext cx="4380230" cy="1283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其中：</a:t>
            </a:r>
          </a:p>
          <a:p>
            <a:r>
              <a:rPr lang="en-US" altLang="en-US">
                <a:solidFill>
                  <a:schemeClr val="bg1"/>
                </a:solidFill>
              </a:rPr>
              <a:t>- (λ₁) </a:t>
            </a:r>
            <a:r>
              <a:rPr lang="zh-CN" altLang="en-US">
                <a:solidFill>
                  <a:schemeClr val="bg1"/>
                </a:solidFill>
              </a:rPr>
              <a:t>是格</a:t>
            </a:r>
            <a:r>
              <a:rPr lang="en-US" altLang="en-US">
                <a:solidFill>
                  <a:schemeClr val="bg1"/>
                </a:solidFill>
              </a:rPr>
              <a:t> (Λ) </a:t>
            </a:r>
            <a:r>
              <a:rPr lang="zh-CN" altLang="en-US">
                <a:solidFill>
                  <a:schemeClr val="bg1"/>
                </a:solidFill>
              </a:rPr>
              <a:t>中最短非零向量的长度。</a:t>
            </a:r>
          </a:p>
          <a:p>
            <a:r>
              <a:rPr lang="en-US" altLang="en-US">
                <a:solidFill>
                  <a:schemeClr val="bg1"/>
                </a:solidFill>
              </a:rPr>
              <a:t>- (n) </a:t>
            </a:r>
            <a:r>
              <a:rPr lang="zh-CN" altLang="en-US">
                <a:solidFill>
                  <a:schemeClr val="bg1"/>
                </a:solidFill>
              </a:rPr>
              <a:t>是格的维度。</a:t>
            </a:r>
          </a:p>
          <a:p>
            <a:r>
              <a:rPr lang="en-US" altLang="en-US">
                <a:solidFill>
                  <a:schemeClr val="bg1"/>
                </a:solidFill>
              </a:rPr>
              <a:t>- (det(Λ)) </a:t>
            </a:r>
            <a:r>
              <a:rPr lang="zh-CN" altLang="en-US">
                <a:solidFill>
                  <a:schemeClr val="bg1"/>
                </a:solidFill>
              </a:rPr>
              <a:t>是格</a:t>
            </a:r>
            <a:r>
              <a:rPr lang="en-US" altLang="en-US">
                <a:solidFill>
                  <a:schemeClr val="bg1"/>
                </a:solidFill>
              </a:rPr>
              <a:t> (Λ) </a:t>
            </a:r>
            <a:r>
              <a:rPr lang="zh-CN" altLang="en-US">
                <a:solidFill>
                  <a:schemeClr val="bg1"/>
                </a:solidFill>
              </a:rPr>
              <a:t>的行列式</a:t>
            </a:r>
            <a:r>
              <a:rPr lang="zh-CN" altLang="en-US"/>
              <a:t>。</a:t>
            </a:r>
          </a:p>
        </p:txBody>
      </p:sp>
      <p:pic>
        <p:nvPicPr>
          <p:cNvPr id="11" name="2384804F-3998-4D57-9195-F3826E402611-6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9170" y="4130675"/>
            <a:ext cx="728980" cy="274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/>
              <p:nvPr/>
            </p:nvSpPr>
            <p:spPr>
              <a:xfrm>
                <a:off x="847725" y="4130675"/>
                <a:ext cx="9344660" cy="15608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>
                    <a:solidFill>
                      <a:schemeClr val="bg1"/>
                    </a:solidFill>
                    <a:sym typeface="+mn-ea"/>
                  </a:rPr>
                  <a:t>由闵可夫斯基界我们可以得知最小向量的模长小于</a:t>
                </a:r>
                <a:endParaRPr lang="zh-CN" altLang="en-US">
                  <a:solidFill>
                    <a:schemeClr val="bg1"/>
                  </a:solidFill>
                </a:endParaRPr>
              </a:p>
              <a:p>
                <a:r>
                  <a:rPr lang="zh-CN" altLang="en-US">
                    <a:solidFill>
                      <a:schemeClr val="bg1"/>
                    </a:solidFill>
                  </a:rPr>
                  <a:t>如果能规约出</a:t>
                </a:r>
                <a:r>
                  <a:rPr lang="en-US" altLang="en-US">
                    <a:solidFill>
                      <a:schemeClr val="bg1"/>
                    </a:solidFill>
                  </a:rPr>
                  <a:t>[s,e]</a:t>
                </a:r>
                <a:r>
                  <a:rPr lang="zh-CN" altLang="en-US">
                    <a:solidFill>
                      <a:schemeClr val="bg1"/>
                    </a:solidFill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>
                    <a:solidFill>
                      <a:schemeClr val="bg1"/>
                    </a:solidFill>
                  </a:rPr>
                  <a:t>&lt;2*k,e,s</a:t>
                </a:r>
                <a:r>
                  <a:rPr lang="zh-CN" altLang="en-US">
                    <a:solidFill>
                      <a:schemeClr val="bg1"/>
                    </a:solidFill>
                  </a:rPr>
                  <a:t>为</a:t>
                </a:r>
                <a:r>
                  <a:rPr lang="en-US" altLang="en-US">
                    <a:solidFill>
                      <a:schemeClr val="bg1"/>
                    </a:solidFill>
                  </a:rPr>
                  <a:t>1024</a:t>
                </a:r>
                <a:r>
                  <a:rPr lang="zh-CN" altLang="en-US">
                    <a:solidFill>
                      <a:schemeClr val="bg1"/>
                    </a:solidFill>
                  </a:rPr>
                  <a:t>位</a:t>
                </a:r>
                <a:r>
                  <a:rPr lang="en-US" altLang="en-US">
                    <a:solidFill>
                      <a:schemeClr val="bg1"/>
                    </a:solidFill>
                  </a:rPr>
                  <a:t>,k</a:t>
                </a:r>
                <a:r>
                  <a:rPr lang="zh-CN" altLang="en-US">
                    <a:solidFill>
                      <a:schemeClr val="bg1"/>
                    </a:solidFill>
                  </a:rPr>
                  <a:t>为</a:t>
                </a:r>
                <a:r>
                  <a:rPr lang="en-US" altLang="en-US">
                    <a:solidFill>
                      <a:schemeClr val="bg1"/>
                    </a:solidFill>
                  </a:rPr>
                  <a:t>2400</a:t>
                </a:r>
                <a:r>
                  <a:rPr lang="zh-CN" altLang="en-US">
                    <a:solidFill>
                      <a:schemeClr val="bg1"/>
                    </a:solidFill>
                  </a:rPr>
                  <a:t>位。</a:t>
                </a:r>
              </a:p>
              <a:p>
                <a:r>
                  <a:rPr lang="zh-CN" altLang="en-US">
                    <a:solidFill>
                      <a:schemeClr val="bg1"/>
                    </a:solidFill>
                  </a:rPr>
                  <a:t>本地测试发现上述不等式是成立的</a:t>
                </a:r>
              </a:p>
              <a:p>
                <a:r>
                  <a:rPr lang="zh-CN" altLang="en-US">
                    <a:solidFill>
                      <a:schemeClr val="bg1"/>
                    </a:solidFill>
                  </a:rPr>
                  <a:t>所以我们可以通过</a:t>
                </a:r>
                <a:r>
                  <a:rPr lang="en-US" altLang="en-US">
                    <a:solidFill>
                      <a:schemeClr val="bg1"/>
                    </a:solidFill>
                  </a:rPr>
                  <a:t>LLL</a:t>
                </a:r>
                <a:r>
                  <a:rPr lang="zh-CN" altLang="en-US">
                    <a:solidFill>
                      <a:schemeClr val="bg1"/>
                    </a:solidFill>
                  </a:rPr>
                  <a:t>规约出最小向量</a:t>
                </a:r>
                <a:r>
                  <a:rPr lang="en-US" altLang="en-US">
                    <a:solidFill>
                      <a:schemeClr val="bg1"/>
                    </a:solidFill>
                  </a:rPr>
                  <a:t>[s,e]</a:t>
                </a:r>
              </a:p>
              <a:p>
                <a:r>
                  <a:rPr lang="zh-CN" altLang="en-US">
                    <a:solidFill>
                      <a:schemeClr val="bg1"/>
                    </a:solidFill>
                  </a:rPr>
                  <a:t>由于格子中最小向量有</a:t>
                </a:r>
                <a:r>
                  <a:rPr lang="en-US" altLang="en-US">
                    <a:solidFill>
                      <a:schemeClr val="bg1"/>
                    </a:solidFill>
                  </a:rPr>
                  <a:t>v</a:t>
                </a:r>
                <a:r>
                  <a:rPr lang="zh-CN" altLang="en-US">
                    <a:solidFill>
                      <a:schemeClr val="bg1"/>
                    </a:solidFill>
                  </a:rPr>
                  <a:t>，</a:t>
                </a:r>
                <a:r>
                  <a:rPr lang="en-US" altLang="en-US">
                    <a:solidFill>
                      <a:schemeClr val="bg1"/>
                    </a:solidFill>
                  </a:rPr>
                  <a:t>-v</a:t>
                </a:r>
                <a:r>
                  <a:rPr lang="zh-CN" altLang="en-US">
                    <a:solidFill>
                      <a:schemeClr val="bg1"/>
                    </a:solidFill>
                  </a:rPr>
                  <a:t>所以规约出来的可能与预期不同，但只要调整一下正负便可。</a:t>
                </a:r>
                <a:endParaRPr lang="en-US" altLang="en-US">
                  <a:solidFill>
                    <a:schemeClr val="bg1"/>
                  </a:solidFill>
                </a:endParaRPr>
              </a:p>
              <a:p>
                <a:endParaRPr lang="en-US" alt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5" y="4130675"/>
                <a:ext cx="9344660" cy="1560830"/>
              </a:xfrm>
              <a:prstGeom prst="rect">
                <a:avLst/>
              </a:prstGeom>
              <a:blipFill rotWithShape="1">
                <a:blip r:embed="rId7"/>
                <a:stretch>
                  <a:fillRect b="-9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2384804F-3998-4D57-9195-F3826E402611-7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6190" y="3152775"/>
            <a:ext cx="4117340" cy="67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zh-CN" altLang="en-US" dirty="0">
                <a:effectLst/>
                <a:sym typeface="+mn-ea"/>
              </a:rPr>
              <a:t>《黎明悄悄话的数学关卡》</a:t>
            </a:r>
            <a:endParaRPr lang="en-GB" altLang="zh-CN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8360" y="2055495"/>
                <a:ext cx="10114915" cy="1518285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传入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后我们会发现提示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过大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,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故而需要调整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的大小。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解密方程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:flag=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 mod 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依据这样的形式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,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可以使用欧拉定理来减少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的大小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e=e0+kphi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flag=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𝑘𝑝h𝑖</m:t>
                        </m:r>
                      </m:sup>
                    </m:sSup>
                  </m:oMath>
                </a14:m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 mod n --&gt; flag=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𝑒</m:t>
                        </m:r>
                        <m:r>
                          <a:rPr lang="en-US" altLang="en-US" sz="2000" i="1" dirty="0">
                            <a:highlight>
                              <a:srgbClr val="000000">
                                <a:alpha val="0"/>
                              </a:srgbClr>
                            </a:highlight>
                            <a:latin typeface="Cambria Math" panose="02040503050406030204" pitchFamily="18" charset="0"/>
                            <a:ea typeface="+mj-ea"/>
                            <a:cs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 mod 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传入</a:t>
                </a:r>
                <a:r>
                  <a:rPr lang="en-US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e0</a:t>
                </a:r>
                <a:r>
                  <a:rPr lang="zh-CN" altLang="en-US" sz="2000" dirty="0">
                    <a:highlight>
                      <a:srgbClr val="000000">
                        <a:alpha val="0"/>
                      </a:srgbClr>
                    </a:highlight>
                    <a:latin typeface="+mj-ea"/>
                    <a:ea typeface="+mj-ea"/>
                    <a:cs typeface="+mj-ea"/>
                  </a:rPr>
                  <a:t>即可得到答案。</a:t>
                </a:r>
              </a:p>
            </p:txBody>
          </p:sp>
        </mc:Choice>
        <mc:Fallback xmlns="">
          <p:sp>
            <p:nvSpPr>
              <p:cNvPr id="8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360" y="2055495"/>
                <a:ext cx="10114915" cy="1518285"/>
              </a:xfrm>
              <a:blipFill rotWithShape="1">
                <a:blip r:embed="rId3"/>
                <a:stretch>
                  <a:fillRect b="-107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</a:rPr>
              <a:t>《黎明悄悄话的诅咒方程》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926" y="2218234"/>
                <a:ext cx="10115146" cy="3979865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对于</a:t>
                </a:r>
                <a:r>
                  <a:rPr lang="en-US" altLang="en-US" dirty="0"/>
                  <a:t>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en-US" dirty="0"/>
                  <a:t>+a*x+b</a:t>
                </a:r>
                <a:r>
                  <a:rPr lang="zh-CN" altLang="en-US" dirty="0"/>
                  <a:t>，由于</a:t>
                </a:r>
                <a:r>
                  <a:rPr lang="en-US" altLang="en-US" dirty="0"/>
                  <a:t>a*x</a:t>
                </a:r>
                <a:r>
                  <a:rPr lang="zh-CN" altLang="en-US" dirty="0"/>
                  <a:t>去掉后在实数域解方程得到的</a:t>
                </a:r>
                <a:r>
                  <a:rPr lang="en-US" altLang="en-US" dirty="0"/>
                  <a:t>x</a:t>
                </a:r>
                <a:r>
                  <a:rPr lang="zh-CN" altLang="en-US" dirty="0"/>
                  <a:t>和正确</a:t>
                </a:r>
                <a:r>
                  <a:rPr lang="en-US" altLang="en-US" dirty="0"/>
                  <a:t>x</a:t>
                </a:r>
                <a:r>
                  <a:rPr lang="zh-CN" altLang="en-US" dirty="0"/>
                  <a:t>只存在浮点数精度上的差别</a:t>
                </a:r>
                <a:r>
                  <a:rPr lang="en-US" altLang="en-US" dirty="0"/>
                  <a:t>,</a:t>
                </a:r>
                <a:r>
                  <a:rPr lang="zh-CN" altLang="en-US" dirty="0"/>
                  <a:t>因此转</a:t>
                </a:r>
                <a:r>
                  <a:rPr lang="en-US" altLang="en-US" dirty="0"/>
                  <a:t>int</a:t>
                </a:r>
                <a:r>
                  <a:rPr lang="zh-CN" altLang="en-US" dirty="0"/>
                  <a:t>即为原来的</a:t>
                </a:r>
                <a:r>
                  <a:rPr lang="en-US" altLang="en-US" dirty="0"/>
                  <a:t>x.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得到</a:t>
                </a:r>
                <a:r>
                  <a:rPr lang="en-US" altLang="en-US" dirty="0"/>
                  <a:t>x</a:t>
                </a:r>
                <a:r>
                  <a:rPr lang="zh-CN" altLang="en-US" dirty="0"/>
                  <a:t>后反求</a:t>
                </a:r>
                <a:r>
                  <a:rPr lang="en-US" altLang="en-US" dirty="0"/>
                  <a:t>a</a:t>
                </a:r>
                <a:r>
                  <a:rPr lang="zh-CN" altLang="en-US" dirty="0"/>
                  <a:t>，然后对于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en-US" dirty="0"/>
                  <a:t>+a*x+b mod p</a:t>
                </a:r>
                <a:r>
                  <a:rPr lang="zh-CN" altLang="en-US" dirty="0"/>
                  <a:t>打二次剩余求</a:t>
                </a:r>
                <a:r>
                  <a:rPr lang="en-US" altLang="en-US" dirty="0"/>
                  <a:t>y</a:t>
                </a:r>
                <a:r>
                  <a:rPr lang="zh-CN" altLang="en-US" dirty="0"/>
                  <a:t>即可。</a:t>
                </a:r>
              </a:p>
            </p:txBody>
          </p:sp>
        </mc:Choice>
        <mc:Fallback xmlns="">
          <p:sp>
            <p:nvSpPr>
              <p:cNvPr id="8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26" y="2218234"/>
                <a:ext cx="10115146" cy="3979865"/>
              </a:xfrm>
              <a:blipFill rotWithShape="1">
                <a:blip r:embed="rId3"/>
                <a:stretch>
                  <a:fillRect l="-2" t="-4" r="4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4-</a:t>
            </a:r>
            <a:r>
              <a:rPr lang="zh-CN" altLang="en-US" dirty="0">
                <a:effectLst/>
                <a:sym typeface="+mn-ea"/>
              </a:rPr>
              <a:t>《黎明悄悄话的诅咒方程》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725" y="1780540"/>
            <a:ext cx="10150475" cy="4417695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#!sage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PR.&lt;t&gt; = PolynomialRing(RealField(1000))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f = t**3+b-y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x1 = int(f.roots()[0][0])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a=((y-x1**3-b)//x1)%p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E=EllipticCurve(GF(p),[a,b])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y=pow((x**3+a*x+b)%p ,(p+1)//4,p)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point=(x,y)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/>
              <a:t>flag=b'NUAACTF{'+hashlib.md5((str(x)+str(y)).encode()).hexdigest().encode()+b'}'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5-</a:t>
            </a:r>
            <a:r>
              <a:rPr lang="zh-CN" altLang="en-US" dirty="0">
                <a:effectLst/>
              </a:rPr>
              <a:t>《黎明悄悄话自传》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简单的</a:t>
            </a:r>
            <a:r>
              <a:rPr lang="en-US" altLang="en-US" dirty="0"/>
              <a:t>RSA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首先就是</a:t>
            </a:r>
            <a:r>
              <a:rPr lang="en-US" altLang="en-US" dirty="0"/>
              <a:t>seed</a:t>
            </a:r>
            <a:r>
              <a:rPr lang="zh-CN" altLang="en-US" dirty="0"/>
              <a:t>爆破得到</a:t>
            </a:r>
            <a:r>
              <a:rPr lang="en-US" altLang="en-US" dirty="0"/>
              <a:t>q,</a:t>
            </a:r>
            <a:r>
              <a:rPr lang="zh-CN" altLang="en-US" dirty="0"/>
              <a:t>进而得到</a:t>
            </a:r>
            <a:r>
              <a:rPr lang="en-US" altLang="zh-CN" dirty="0"/>
              <a:t>p</a:t>
            </a:r>
            <a:r>
              <a:rPr lang="zh-CN" altLang="en-US" dirty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但是求</a:t>
            </a:r>
            <a:r>
              <a:rPr lang="en-US" altLang="en-US" dirty="0"/>
              <a:t>d</a:t>
            </a:r>
            <a:r>
              <a:rPr lang="zh-CN" altLang="en-US" dirty="0"/>
              <a:t>过程中发现</a:t>
            </a:r>
            <a:r>
              <a:rPr lang="en-US" altLang="en-US" dirty="0"/>
              <a:t>,e</a:t>
            </a:r>
            <a:r>
              <a:rPr lang="zh-CN" altLang="en-US" dirty="0"/>
              <a:t>与</a:t>
            </a:r>
            <a:r>
              <a:rPr lang="en-US" altLang="en-US" dirty="0"/>
              <a:t>phi</a:t>
            </a:r>
            <a:r>
              <a:rPr lang="zh-CN" altLang="en-US" dirty="0"/>
              <a:t>不互素并且</a:t>
            </a:r>
            <a:r>
              <a:rPr lang="en-US" altLang="en-US" dirty="0"/>
              <a:t>e</a:t>
            </a:r>
            <a:r>
              <a:rPr lang="zh-CN" altLang="en-US" dirty="0"/>
              <a:t>与</a:t>
            </a:r>
            <a:r>
              <a:rPr lang="en-US" altLang="en-US" dirty="0"/>
              <a:t>p-1</a:t>
            </a:r>
            <a:r>
              <a:rPr lang="zh-CN" altLang="en-US" dirty="0"/>
              <a:t>存在公共因子。故而可以尝试模</a:t>
            </a:r>
            <a:r>
              <a:rPr lang="en-US" altLang="en-US" dirty="0"/>
              <a:t>q</a:t>
            </a:r>
            <a:r>
              <a:rPr lang="zh-CN" altLang="en-US" dirty="0"/>
              <a:t>下解密</a:t>
            </a:r>
            <a:r>
              <a:rPr lang="en-US" altLang="en-US" dirty="0"/>
              <a:t> </a:t>
            </a:r>
            <a:r>
              <a:rPr lang="zh-CN" altLang="en-US" dirty="0"/>
              <a:t>因为本题</a:t>
            </a:r>
            <a:r>
              <a:rPr lang="en-US" altLang="en-US" dirty="0"/>
              <a:t>m&lt;q,</a:t>
            </a:r>
            <a:r>
              <a:rPr lang="zh-CN" altLang="en-US" dirty="0"/>
              <a:t>解出来就是最原始的</a:t>
            </a:r>
            <a:r>
              <a:rPr lang="en-US" altLang="en-US" dirty="0"/>
              <a:t>m</a:t>
            </a:r>
            <a:r>
              <a:rPr lang="zh-CN" altLang="en-US" dirty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当然</a:t>
            </a:r>
            <a:r>
              <a:rPr lang="en-US" altLang="en-US" dirty="0"/>
              <a:t>AMM</a:t>
            </a:r>
            <a:r>
              <a:rPr lang="zh-CN" altLang="en-US" dirty="0"/>
              <a:t>算法也可以直接解出</a:t>
            </a:r>
            <a:r>
              <a:rPr lang="en-US" altLang="en-US" dirty="0"/>
              <a:t>m,</a:t>
            </a:r>
            <a:r>
              <a:rPr lang="zh-CN" altLang="en-US" dirty="0"/>
              <a:t>感兴趣的可以去了解一下。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167743" y="2166257"/>
            <a:ext cx="5562600" cy="1876972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-1" fmla="*/ 274320 w 7342632"/>
                <a:gd name="connsiteY0-2" fmla="*/ 54864 h 1994931"/>
                <a:gd name="connsiteX1-3" fmla="*/ 274320 w 7342632"/>
                <a:gd name="connsiteY1-4" fmla="*/ 54864 h 1994931"/>
                <a:gd name="connsiteX2-5" fmla="*/ 822960 w 7342632"/>
                <a:gd name="connsiteY2-6" fmla="*/ 0 h 1994931"/>
                <a:gd name="connsiteX3-7" fmla="*/ 6821424 w 7342632"/>
                <a:gd name="connsiteY3-8" fmla="*/ 73152 h 1994931"/>
                <a:gd name="connsiteX4-9" fmla="*/ 7342632 w 7342632"/>
                <a:gd name="connsiteY4-10" fmla="*/ 1975104 h 1994931"/>
                <a:gd name="connsiteX5-11" fmla="*/ 0 w 7342632"/>
                <a:gd name="connsiteY5-12" fmla="*/ 1994931 h 1994931"/>
                <a:gd name="connsiteX6-13" fmla="*/ 274320 w 7342632"/>
                <a:gd name="connsiteY6-14" fmla="*/ 54864 h 1994931"/>
                <a:gd name="connsiteX0-15" fmla="*/ 274320 w 7342632"/>
                <a:gd name="connsiteY0-16" fmla="*/ 23220 h 1963287"/>
                <a:gd name="connsiteX1-17" fmla="*/ 274320 w 7342632"/>
                <a:gd name="connsiteY1-18" fmla="*/ 23220 h 1963287"/>
                <a:gd name="connsiteX2-19" fmla="*/ 822960 w 7342632"/>
                <a:gd name="connsiteY2-20" fmla="*/ 0 h 1963287"/>
                <a:gd name="connsiteX3-21" fmla="*/ 6821424 w 7342632"/>
                <a:gd name="connsiteY3-22" fmla="*/ 41508 h 1963287"/>
                <a:gd name="connsiteX4-23" fmla="*/ 7342632 w 7342632"/>
                <a:gd name="connsiteY4-24" fmla="*/ 1943460 h 1963287"/>
                <a:gd name="connsiteX5-25" fmla="*/ 0 w 7342632"/>
                <a:gd name="connsiteY5-26" fmla="*/ 1963287 h 1963287"/>
                <a:gd name="connsiteX6-27" fmla="*/ 274320 w 7342632"/>
                <a:gd name="connsiteY6-28" fmla="*/ 23220 h 1963287"/>
                <a:gd name="connsiteX0-29" fmla="*/ 274320 w 7342632"/>
                <a:gd name="connsiteY0-30" fmla="*/ 37088 h 1977155"/>
                <a:gd name="connsiteX1-31" fmla="*/ 274320 w 7342632"/>
                <a:gd name="connsiteY1-32" fmla="*/ 37088 h 1977155"/>
                <a:gd name="connsiteX2-33" fmla="*/ 822960 w 7342632"/>
                <a:gd name="connsiteY2-34" fmla="*/ 13868 h 1977155"/>
                <a:gd name="connsiteX3-35" fmla="*/ 6927242 w 7342632"/>
                <a:gd name="connsiteY3-36" fmla="*/ 0 h 1977155"/>
                <a:gd name="connsiteX4-37" fmla="*/ 7342632 w 7342632"/>
                <a:gd name="connsiteY4-38" fmla="*/ 1957328 h 1977155"/>
                <a:gd name="connsiteX5-39" fmla="*/ 0 w 7342632"/>
                <a:gd name="connsiteY5-40" fmla="*/ 1977155 h 1977155"/>
                <a:gd name="connsiteX6-41" fmla="*/ 274320 w 7342632"/>
                <a:gd name="connsiteY6-42" fmla="*/ 37088 h 1977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 bwMode="auto">
          <a:xfrm>
            <a:off x="3678065" y="2383971"/>
            <a:ext cx="4671278" cy="1354592"/>
          </a:xfrm>
          <a:prstGeom prst="rect">
            <a:avLst/>
          </a:prstGeom>
        </p:spPr>
        <p:txBody>
          <a:bodyPr/>
          <a:lstStyle/>
          <a:p>
            <a:r>
              <a:rPr lang="en-US" sz="8600">
                <a:latin typeface="Calibri" panose="020F0502020204030204"/>
                <a:ea typeface="微软雅黑" panose="020B0503020204020204" charset="-122"/>
                <a:cs typeface="微软雅黑" panose="020B0503020204020204" charset="-122"/>
              </a:rPr>
              <a:t>MISC</a:t>
            </a:r>
            <a:endParaRPr lang="zh-CN" sz="8600">
              <a:latin typeface="Calibri" panose="020F0502020204030204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 bwMode="auto">
          <a:xfrm>
            <a:off x="1597152" y="4229726"/>
            <a:ext cx="9144000" cy="165576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>
                <a:cs typeface="微软雅黑" panose="020B0503020204020204" charset="-122"/>
              </a:rPr>
              <a:t>Author:Ashes_aria</a:t>
            </a:r>
            <a:endParaRPr lang="zh-CN"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zh-CN" sz="2400"/>
              <a:t>本次misc主打新手友好，更多考察对题目的敏感度</a:t>
            </a:r>
            <a:endParaRPr lang="en-US" sz="240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sz="2400"/>
              <a:t>主要考点：</a:t>
            </a:r>
            <a:endParaRPr lang="en-US" sz="2400"/>
          </a:p>
          <a:p>
            <a:pPr lvl="1"/>
            <a:r>
              <a:rPr lang="en-US" sz="2000"/>
              <a:t>信息搜集、图片隐写、流量审计、脚本编写、编码</a:t>
            </a:r>
          </a:p>
          <a:p>
            <a:r>
              <a:rPr lang="zh-CN" sz="2400"/>
              <a:t>其他相关知识：</a:t>
            </a:r>
            <a:endParaRPr lang="en-US" sz="2400"/>
          </a:p>
          <a:p>
            <a:pPr lvl="1"/>
            <a:r>
              <a:rPr lang="zh-CN" sz="2000"/>
              <a:t>wireshark的使用等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1-</a:t>
            </a:r>
            <a:r>
              <a:rPr lang="en-GB">
                <a:latin typeface="MonospacedNumber"/>
              </a:rPr>
              <a:t>彩蛋签到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2218234"/>
            <a:ext cx="10115146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/>
              <a:t>题目描述非常清楚，需要查到魂斗罗的作弊码，并应用到植物大战僵尸里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zh-CN" sz="24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魂斗罗作弊码上上下下左右左右ba，得到flag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sz="2400" b="0" i="0" u="none" strike="sng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不会做题的也可以继续玩植物大战僵尸</a:t>
            </a:r>
            <a:endParaRPr lang="en-US" sz="2400" b="0" i="0" u="none" strike="noStrike" cap="none" spc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1-</a:t>
            </a:r>
            <a:r>
              <a:rPr lang="zh-CN">
                <a:latin typeface="MonospacedNumber"/>
              </a:rPr>
              <a:t>彩蛋签到</a:t>
            </a:r>
            <a:endParaRPr lang="zh-CN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291746" y="1883573"/>
            <a:ext cx="4713133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/>
              <a:t>题目打包时候编码有点小问题，那两个反斜杠加上会显示，去掉会报错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155620" y="1681652"/>
            <a:ext cx="5600893" cy="4383706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609721" y="3663065"/>
            <a:ext cx="2479293" cy="2200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2</a:t>
            </a:r>
            <a:r>
              <a:rPr lang="en-US" altLang="zh-CN" dirty="0">
                <a:effectLst/>
                <a:latin typeface="MonospacedNumber"/>
              </a:rPr>
              <a:t>-</a:t>
            </a:r>
            <a:r>
              <a:rPr lang="zh-CN" altLang="en-US" dirty="0">
                <a:effectLst/>
                <a:latin typeface="MonospacedNumber"/>
              </a:rPr>
              <a:t>老爸，我该怎么办？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这题是我在到处翻</a:t>
            </a:r>
            <a:r>
              <a:rPr lang="en-US" altLang="zh-CN" dirty="0"/>
              <a:t>Prompt</a:t>
            </a:r>
            <a:r>
              <a:rPr lang="zh-CN" altLang="en-US" dirty="0"/>
              <a:t>的时候找到的有意思的角色扮演，顺手就拿来作题面了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多次提问后可以发现，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中包含有</a:t>
            </a:r>
            <a:r>
              <a:rPr lang="en-US" altLang="zh-CN" dirty="0"/>
              <a:t>flag</a:t>
            </a:r>
            <a:r>
              <a:rPr lang="zh-CN" altLang="en-US" dirty="0"/>
              <a:t>的内容，但</a:t>
            </a:r>
            <a:r>
              <a:rPr lang="en-US" altLang="zh-CN" dirty="0"/>
              <a:t>LLM</a:t>
            </a:r>
            <a:r>
              <a:rPr lang="zh-CN" altLang="en-US" dirty="0"/>
              <a:t>会积极拒绝透露，那直接把</a:t>
            </a:r>
            <a:r>
              <a:rPr lang="en-US" altLang="zh-CN" dirty="0"/>
              <a:t>SP</a:t>
            </a:r>
            <a:r>
              <a:rPr lang="zh-CN" altLang="en-US" dirty="0"/>
              <a:t>泄漏出来即可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考点很简单：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Leaking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67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2-</a:t>
            </a:r>
            <a:r>
              <a:rPr lang="zh-CN">
                <a:latin typeface="MonospacedNumber"/>
              </a:rPr>
              <a:t>鲨鱼旗帜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2218234"/>
            <a:ext cx="10115146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/>
              <a:t>本题出题灵感来源于时间戳隐写/png拼图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既然是校赛，当然要把具有特点的小鲨鱼搬出来了</a:t>
            </a:r>
          </a:p>
          <a:p>
            <a:pPr lvl="1">
              <a:lnSpc>
                <a:spcPct val="150000"/>
              </a:lnSpc>
            </a:pPr>
            <a:r>
              <a:rPr lang="en-US"/>
              <a:t>通过隐藏字符在位数里，进而隐藏信息到看起来毫无关联的灰度图片中</a:t>
            </a:r>
          </a:p>
          <a:p>
            <a:pPr lvl="1">
              <a:lnSpc>
                <a:spcPct val="150000"/>
              </a:lnSpc>
            </a:pPr>
            <a:r>
              <a:rPr lang="en-US"/>
              <a:t>最后编写脚本得到flag  </a:t>
            </a:r>
            <a:r>
              <a:rPr lang="en-US" strike="sngStrike"/>
              <a:t>也可以一个一个进行人眼识别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2-</a:t>
            </a:r>
            <a:r>
              <a:rPr lang="zh-CN">
                <a:latin typeface="MonospacedNumber"/>
              </a:rPr>
              <a:t>鲨鱼旗帜</a:t>
            </a:r>
            <a:endParaRPr lang="zh-CN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662869" y="1825402"/>
            <a:ext cx="10115146" cy="1429426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GB"/>
              <a:t>python是最好的语言！</a:t>
            </a:r>
            <a:endParaRPr lang="en-US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38687" y="2628533"/>
            <a:ext cx="9506221" cy="29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3-</a:t>
            </a:r>
            <a:r>
              <a:rPr lang="zh-CN">
                <a:latin typeface="MonospacedNumber"/>
              </a:rPr>
              <a:t>我们联合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2218234"/>
            <a:ext cx="10115146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 err="1"/>
              <a:t>出题灵感来自于一次队群里的搬史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那么也就是说，可以将flag分成三个阶段，每一个阶段都能获得一部分，进而获得最终的flag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于是在浏览许多题目之后，找到了一道tls流量解密的题目，将dns解析外带数据、wireshark数据导出、tls流量解密进行汇总编成一道题目</a:t>
            </a:r>
          </a:p>
          <a:p>
            <a:pPr lvl="1">
              <a:lnSpc>
                <a:spcPct val="150000"/>
              </a:lnSpc>
            </a:pPr>
            <a:r>
              <a:rPr lang="en-US" strike="sngStrike" dirty="0" err="1"/>
              <a:t>需要提交压缩包密码+目的地绝对不是因为怕直接搜到网上wp非预期</a:t>
            </a:r>
            <a:endParaRPr lang="en-US" dirty="0"/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78658" y="820640"/>
            <a:ext cx="2076063" cy="216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3-</a:t>
            </a:r>
            <a:r>
              <a:rPr lang="zh-CN">
                <a:latin typeface="MonospacedNumber"/>
              </a:rPr>
              <a:t>我们联合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70247"/>
            <a:ext cx="10115146" cy="81888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75367" y="2124297"/>
            <a:ext cx="6610125" cy="246030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451812" y="3595798"/>
            <a:ext cx="6793298" cy="2232576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848461" y="3108675"/>
            <a:ext cx="7177961" cy="1845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4-</a:t>
            </a:r>
            <a:r>
              <a:rPr lang="zh-CN">
                <a:latin typeface="MonospacedNumber"/>
              </a:rPr>
              <a:t>黎明低语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802781"/>
            <a:ext cx="10115146" cy="39798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</a:pPr>
            <a:r>
              <a:rPr lang="zh-CN"/>
              <a:t>题目由传奇选手</a:t>
            </a:r>
            <a:r>
              <a:rPr lang="zh-CN" sz="24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Dawn_whisper</a:t>
            </a:r>
            <a:r>
              <a:rPr lang="zh-CN"/>
              <a:t>倾情赞助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现在的ctf很少考到图片隐写，但是一些必要的图片隐写方式还是需要了解的，因此本题使用了图片附加信息、图片嵌套、lsb隐写三种方法</a:t>
            </a:r>
          </a:p>
          <a:p>
            <a:pPr lvl="1">
              <a:lnSpc>
                <a:spcPct val="150000"/>
              </a:lnSpc>
            </a:pPr>
            <a:r>
              <a:rPr lang="en-US"/>
              <a:t>icmp报文有很多时候都会作为信息附带的首选，因此作为题目载体</a:t>
            </a:r>
          </a:p>
          <a:p>
            <a:pPr lvl="1">
              <a:lnSpc>
                <a:spcPct val="150000"/>
              </a:lnSpc>
            </a:pPr>
            <a:r>
              <a:rPr lang="en-US"/>
              <a:t>misc的奇奇怪怪的编码也是有趣点之一，因此使用DNA编码（曾经和$2ZZ在巅峰极客被误导了的一种编码）</a:t>
            </a:r>
          </a:p>
          <a:p>
            <a:pPr lvl="1">
              <a:lnSpc>
                <a:spcPct val="150000"/>
              </a:lnSpc>
            </a:pPr>
            <a:r>
              <a:rPr lang="en-US"/>
              <a:t>考虑到</a:t>
            </a:r>
            <a:r>
              <a:rPr lang="en-US" sz="24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Dawn_Whisper的主修方向，因此将密码作为本题的最后一步</a:t>
            </a:r>
            <a:endParaRPr lang="en-US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328535" y="679392"/>
            <a:ext cx="1579872" cy="1883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4-</a:t>
            </a:r>
            <a:r>
              <a:rPr lang="zh-CN">
                <a:latin typeface="MonospacedNumber"/>
              </a:rPr>
              <a:t>黎明低语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2218234"/>
            <a:ext cx="10115146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/>
              <a:t>首先是最简单的图片信息附加，找到png的结尾，就能顺利的将后面的流量包提取出来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流量包中全部都是icmp报文，因此很容易看出是icmp隐写，提取信息即可</a:t>
            </a:r>
          </a:p>
          <a:p>
            <a:pPr lvl="1">
              <a:lnSpc>
                <a:spcPct val="150000"/>
              </a:lnSpc>
            </a:pPr>
            <a:r>
              <a:rPr lang="en-US"/>
              <a:t>提取出来其实是一个很杂的内存，只有很多的冗余信息以及关键的png图片和txt文本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>
                <a:latin typeface="MonospacedNumber"/>
              </a:rPr>
              <a:t>4-</a:t>
            </a:r>
            <a:r>
              <a:rPr lang="zh-CN">
                <a:latin typeface="MonospacedNumber"/>
              </a:rPr>
              <a:t>黎明低语</a:t>
            </a:r>
            <a:endParaRPr lang="en-GB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 bwMode="auto">
          <a:xfrm>
            <a:off x="847926" y="2218234"/>
            <a:ext cx="10115146" cy="3979865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/>
              <a:t>接下来就是如何在这个杂乱的内存中找到flag</a:t>
            </a:r>
          </a:p>
          <a:p>
            <a:pPr lvl="1">
              <a:lnSpc>
                <a:spcPct val="150000"/>
              </a:lnSpc>
            </a:pPr>
            <a:r>
              <a:rPr lang="en-US"/>
              <a:t>在提取png后，可能会直接提取出两张png、也可能只有一张（一张时，需要使用binwalk进行分离，这也是最开始的预期解）</a:t>
            </a:r>
          </a:p>
          <a:p>
            <a:pPr lvl="1">
              <a:lnSpc>
                <a:spcPct val="150000"/>
              </a:lnSpc>
            </a:pPr>
            <a:r>
              <a:rPr lang="en-US"/>
              <a:t>小png中，使用lsb查看红色通道0会获得隐藏的信息，同时，这段dna是不全的，需要根据dna的碱基对进行补全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rPr lang="en-US" sz="4400">
                <a:latin typeface="MonospacedNumber"/>
              </a:rPr>
              <a:t>4-</a:t>
            </a:r>
            <a:r>
              <a:rPr lang="zh-CN" sz="4400">
                <a:latin typeface="MonospacedNumber"/>
              </a:rPr>
              <a:t>黎明低语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99573"/>
            <a:ext cx="10115146" cy="3979865"/>
          </a:xfrm>
          <a:prstGeom prst="rect">
            <a:avLst/>
          </a:prstGeom>
        </p:spPr>
        <p:txBody>
          <a:bodyPr/>
          <a:lstStyle/>
          <a:p>
            <a:r>
              <a:t>死去的高中生物记忆活过来了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44302" y="1949277"/>
            <a:ext cx="5311295" cy="4051164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0292" y="3256444"/>
            <a:ext cx="8205741" cy="21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rPr lang="en-US" sz="4400">
                <a:latin typeface="MonospacedNumber"/>
              </a:rPr>
              <a:t>4-</a:t>
            </a:r>
            <a:r>
              <a:rPr lang="zh-CN" sz="4400">
                <a:latin typeface="MonospacedNumber"/>
              </a:rPr>
              <a:t>黎明低语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99573"/>
            <a:ext cx="10115146" cy="3979865"/>
          </a:xfrm>
          <a:prstGeom prst="rect">
            <a:avLst/>
          </a:prstGeom>
        </p:spPr>
        <p:txBody>
          <a:bodyPr/>
          <a:lstStyle/>
          <a:p>
            <a:r>
              <a:t>解密得到的字符串并没有NUAACTF的包裹，因此他并不是最终的字符串</a:t>
            </a:r>
          </a:p>
          <a:p>
            <a:r>
              <a:t>继续提取内存中的可读文本，可以发现有一处连续的base64</a:t>
            </a:r>
          </a:p>
          <a:p>
            <a:r>
              <a:t>当遇到长段的base64并且很有格式的情况，大概率是渐进式base64，而且可以很轻易的看出偶数行是由干扰在里面的（最后12位，也是dw的id位数）</a:t>
            </a:r>
          </a:p>
          <a:p>
            <a:r>
              <a:t>通过渐进式base64解密，可以还原出一串密文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401411" y="5200712"/>
            <a:ext cx="7236594" cy="1442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rPr lang="en-US" sz="4400">
                <a:latin typeface="MonospacedNumber"/>
              </a:rPr>
              <a:t>4-</a:t>
            </a:r>
            <a:r>
              <a:rPr lang="zh-CN" sz="4400">
                <a:latin typeface="MonospacedNumber"/>
              </a:rPr>
              <a:t>黎明低语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99573"/>
            <a:ext cx="10115146" cy="3979865"/>
          </a:xfrm>
          <a:prstGeom prst="rect">
            <a:avLst/>
          </a:prstGeom>
        </p:spPr>
        <p:txBody>
          <a:bodyPr/>
          <a:lstStyle/>
          <a:p>
            <a:r>
              <a:t>那么现在有了密文，之前解密的可读字符串可以猜到大概率是一种密钥</a:t>
            </a:r>
          </a:p>
          <a:p>
            <a:r>
              <a:t>通过文本，河流城堡的英文首字母是r和c，而时间有正好是本科四年，所以可以推断出可能是rc4解密，找到在线网站解密即可</a:t>
            </a: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770449" y="3885079"/>
            <a:ext cx="4411596" cy="271224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446755" y="3935553"/>
            <a:ext cx="2074883" cy="2412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ospacedNumber"/>
              </a:rPr>
              <a:t>2</a:t>
            </a:r>
            <a:r>
              <a:rPr lang="en-US" altLang="zh-CN" dirty="0">
                <a:effectLst/>
                <a:latin typeface="MonospacedNumber"/>
              </a:rPr>
              <a:t>-</a:t>
            </a:r>
            <a:r>
              <a:rPr lang="zh-CN" altLang="en-US" dirty="0">
                <a:effectLst/>
                <a:latin typeface="MonospacedNumber"/>
              </a:rPr>
              <a:t>老爸，我该怎么办？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2869" y="1825402"/>
            <a:ext cx="10115146" cy="1429427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GB" altLang="zh-CN" dirty="0"/>
              <a:t>Obstacle</a:t>
            </a:r>
            <a:r>
              <a:rPr lang="zh-CN" altLang="en-US" dirty="0"/>
              <a:t>：限制了输出</a:t>
            </a:r>
            <a:r>
              <a:rPr lang="en-US" altLang="zh-CN" dirty="0"/>
              <a:t>token</a:t>
            </a:r>
            <a:r>
              <a:rPr lang="zh-CN" altLang="en-US" dirty="0"/>
              <a:t>，有两个入手点：泄漏成功之后让</a:t>
            </a:r>
            <a:r>
              <a:rPr lang="en-US" altLang="zh-CN" dirty="0"/>
              <a:t>AI</a:t>
            </a:r>
            <a:r>
              <a:rPr lang="zh-CN" altLang="en-US" dirty="0"/>
              <a:t>分次输出；针对性选取</a:t>
            </a:r>
            <a:r>
              <a:rPr lang="en-US" altLang="zh-CN" dirty="0"/>
              <a:t>SP</a:t>
            </a:r>
            <a:r>
              <a:rPr lang="zh-CN" altLang="en-US" dirty="0"/>
              <a:t>段泄漏。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12" y="2993291"/>
            <a:ext cx="9329057" cy="36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t>黑灯题目-那我问你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99573"/>
            <a:ext cx="10115146" cy="3979865"/>
          </a:xfrm>
          <a:prstGeom prst="rect">
            <a:avLst/>
          </a:prstGeom>
        </p:spPr>
        <p:txBody>
          <a:bodyPr/>
          <a:lstStyle/>
          <a:p>
            <a:r>
              <a:t>本题出题灵感完全来自于信安国赛半决赛</a:t>
            </a:r>
            <a:r>
              <a:rPr strike="sngStrike"/>
              <a:t>杭州电子科技大学</a:t>
            </a:r>
          </a:p>
          <a:p>
            <a:r>
              <a:rPr strike="noStrike"/>
              <a:t>一开始出的黑灯题目（网络迷综找一个发帖人的个人信息）由于发帖人安全意识加强导致难度远远超出预期，因此需要换个题目</a:t>
            </a:r>
          </a:p>
          <a:p>
            <a:r>
              <a:rPr sz="2800" strike="noStrike"/>
              <a:t>当时国半决结束的时候，聚餐在争论左括号的位置和数字手势，因此联想到hackgame的猫咪问答，想要出一个类似的题目作为黑灯福利</a:t>
            </a:r>
            <a:endParaRPr strike="noStrike"/>
          </a:p>
          <a:p>
            <a:r>
              <a:rPr sz="2800" strike="noStrike"/>
              <a:t>题目没有难度，当全选某一题时会提醒距离真相更近了，根据这个提示全选即可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rPr sz="4400"/>
              <a:t>黑灯题目-那我问你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47926" y="1999573"/>
            <a:ext cx="5449361" cy="3979865"/>
          </a:xfrm>
          <a:prstGeom prst="rect">
            <a:avLst/>
          </a:prstGeom>
        </p:spPr>
        <p:txBody>
          <a:bodyPr/>
          <a:lstStyle/>
          <a:p>
            <a:r>
              <a:t>但是这不是这道题目的最终彩蛋</a:t>
            </a:r>
          </a:p>
          <a:p>
            <a:r>
              <a:t>细心的人应该可以发现，第一题单选之后是没有字符串的，而且第一题四个选项是四个题目名称</a:t>
            </a:r>
          </a:p>
          <a:p>
            <a:r>
              <a:t>那么可以合理猜测，如果我一直选择某一个选项，那很可能后面的就是提示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641237" y="2004759"/>
            <a:ext cx="4321834" cy="2848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847926" y="260677"/>
            <a:ext cx="10426430" cy="1066868"/>
          </a:xfrm>
          <a:prstGeom prst="rect">
            <a:avLst/>
          </a:prstGeom>
        </p:spPr>
        <p:txBody>
          <a:bodyPr/>
          <a:lstStyle/>
          <a:p>
            <a:r>
              <a:rPr sz="4400"/>
              <a:t>黑灯题目-那我问你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888457" y="1898243"/>
            <a:ext cx="10115146" cy="397986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sz="28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将所有同选项后面的题目进行拼接解码base64可得以下提示</a:t>
            </a:r>
          </a:p>
          <a:p>
            <a:r>
              <a:rPr lang="zh-CN" sz="28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 the first door, the key is UpUpDownDownLeftRightLeftRightBABA  </a:t>
            </a:r>
          </a:p>
          <a:p>
            <a:r>
              <a:rPr lang="zh-CN" sz="28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 the second door, the key is the special position numbers in the image  </a:t>
            </a:r>
          </a:p>
          <a:p>
            <a:r>
              <a:rPr lang="zh-CN" sz="28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 the third door, the key is importing the encryption traffic key  </a:t>
            </a:r>
          </a:p>
          <a:p>
            <a:r>
              <a:rPr lang="zh-CN" sz="2800" b="0" i="0" u="none" strike="noStrike" cap="none" spc="0">
                <a:solidFill>
                  <a:schemeClr val="bg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Open the fourth door, the key is to find the encryption algorithm represented by the initials and time, then provide it with the key and ciphertext.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8395855" y="5190836"/>
            <a:ext cx="2216727" cy="868219"/>
          </a:xfrm>
          <a:custGeom>
            <a:avLst/>
            <a:gdLst>
              <a:gd name="connsiteX0" fmla="*/ 0 w 2216727"/>
              <a:gd name="connsiteY0" fmla="*/ 175491 h 868219"/>
              <a:gd name="connsiteX1" fmla="*/ 277090 w 2216727"/>
              <a:gd name="connsiteY1" fmla="*/ 0 h 868219"/>
              <a:gd name="connsiteX2" fmla="*/ 554181 w 2216727"/>
              <a:gd name="connsiteY2" fmla="*/ 83128 h 868219"/>
              <a:gd name="connsiteX3" fmla="*/ 2096654 w 2216727"/>
              <a:gd name="connsiteY3" fmla="*/ 129309 h 868219"/>
              <a:gd name="connsiteX4" fmla="*/ 2216727 w 2216727"/>
              <a:gd name="connsiteY4" fmla="*/ 812800 h 868219"/>
              <a:gd name="connsiteX5" fmla="*/ 1385454 w 2216727"/>
              <a:gd name="connsiteY5" fmla="*/ 766619 h 868219"/>
              <a:gd name="connsiteX6" fmla="*/ 609600 w 2216727"/>
              <a:gd name="connsiteY6" fmla="*/ 868219 h 868219"/>
              <a:gd name="connsiteX7" fmla="*/ 397163 w 2216727"/>
              <a:gd name="connsiteY7" fmla="*/ 729673 h 868219"/>
              <a:gd name="connsiteX8" fmla="*/ 46181 w 2216727"/>
              <a:gd name="connsiteY8" fmla="*/ 849746 h 868219"/>
              <a:gd name="connsiteX9" fmla="*/ 36945 w 2216727"/>
              <a:gd name="connsiteY9" fmla="*/ 720437 h 868219"/>
              <a:gd name="connsiteX10" fmla="*/ 18472 w 2216727"/>
              <a:gd name="connsiteY10" fmla="*/ 628073 h 868219"/>
              <a:gd name="connsiteX11" fmla="*/ 0 w 2216727"/>
              <a:gd name="connsiteY11" fmla="*/ 175491 h 86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6727" h="868219">
                <a:moveTo>
                  <a:pt x="0" y="175491"/>
                </a:moveTo>
                <a:lnTo>
                  <a:pt x="277090" y="0"/>
                </a:lnTo>
                <a:lnTo>
                  <a:pt x="554181" y="83128"/>
                </a:lnTo>
                <a:lnTo>
                  <a:pt x="2096654" y="129309"/>
                </a:lnTo>
                <a:lnTo>
                  <a:pt x="2216727" y="812800"/>
                </a:lnTo>
                <a:lnTo>
                  <a:pt x="1385454" y="766619"/>
                </a:lnTo>
                <a:lnTo>
                  <a:pt x="609600" y="868219"/>
                </a:lnTo>
                <a:lnTo>
                  <a:pt x="397163" y="729673"/>
                </a:lnTo>
                <a:lnTo>
                  <a:pt x="46181" y="849746"/>
                </a:lnTo>
                <a:cubicBezTo>
                  <a:pt x="43102" y="806643"/>
                  <a:pt x="42305" y="763316"/>
                  <a:pt x="36945" y="720437"/>
                </a:cubicBezTo>
                <a:cubicBezTo>
                  <a:pt x="33051" y="689282"/>
                  <a:pt x="18472" y="628073"/>
                  <a:pt x="18472" y="628073"/>
                </a:cubicBezTo>
                <a:lnTo>
                  <a:pt x="0" y="175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72459" y="5156352"/>
            <a:ext cx="1084021" cy="923330"/>
            <a:chOff x="7850909" y="5045517"/>
            <a:chExt cx="1084021" cy="923330"/>
          </a:xfrm>
          <a:solidFill>
            <a:schemeClr val="tx1"/>
          </a:solidFill>
        </p:grpSpPr>
        <p:sp>
          <p:nvSpPr>
            <p:cNvPr id="8" name="任意多边形 7"/>
            <p:cNvSpPr/>
            <p:nvPr/>
          </p:nvSpPr>
          <p:spPr>
            <a:xfrm>
              <a:off x="7850909" y="5135418"/>
              <a:ext cx="1052946" cy="794327"/>
            </a:xfrm>
            <a:custGeom>
              <a:avLst/>
              <a:gdLst>
                <a:gd name="connsiteX0" fmla="*/ 249382 w 1052946"/>
                <a:gd name="connsiteY0" fmla="*/ 0 h 794327"/>
                <a:gd name="connsiteX1" fmla="*/ 1052946 w 1052946"/>
                <a:gd name="connsiteY1" fmla="*/ 36946 h 794327"/>
                <a:gd name="connsiteX2" fmla="*/ 1034473 w 1052946"/>
                <a:gd name="connsiteY2" fmla="*/ 711200 h 794327"/>
                <a:gd name="connsiteX3" fmla="*/ 230909 w 1052946"/>
                <a:gd name="connsiteY3" fmla="*/ 794327 h 794327"/>
                <a:gd name="connsiteX4" fmla="*/ 0 w 1052946"/>
                <a:gd name="connsiteY4" fmla="*/ 212437 h 794327"/>
                <a:gd name="connsiteX5" fmla="*/ 249382 w 1052946"/>
                <a:gd name="connsiteY5" fmla="*/ 0 h 79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46" h="794327">
                  <a:moveTo>
                    <a:pt x="249382" y="0"/>
                  </a:moveTo>
                  <a:lnTo>
                    <a:pt x="1052946" y="36946"/>
                  </a:lnTo>
                  <a:lnTo>
                    <a:pt x="1034473" y="711200"/>
                  </a:lnTo>
                  <a:lnTo>
                    <a:pt x="230909" y="794327"/>
                  </a:lnTo>
                  <a:lnTo>
                    <a:pt x="0" y="212437"/>
                  </a:lnTo>
                  <a:lnTo>
                    <a:pt x="24938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958381" y="5045517"/>
              <a:ext cx="9765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742278" y="5168049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 rot="21372793">
            <a:off x="8369221" y="5178853"/>
            <a:ext cx="615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3490" y="5117250"/>
            <a:ext cx="1133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By: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4084" y="2736426"/>
            <a:ext cx="3498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en-GB" altLang="zh-CN" dirty="0">
                <a:effectLst/>
                <a:latin typeface="MonospacedNumber"/>
              </a:rPr>
              <a:t>c10uds</a:t>
            </a:r>
            <a:r>
              <a:rPr lang="zh-CN" altLang="en-US" dirty="0">
                <a:effectLst/>
                <a:latin typeface="MonospacedNumber"/>
              </a:rPr>
              <a:t>的告白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2218234"/>
            <a:ext cx="10115146" cy="3979865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题面是</a:t>
            </a:r>
            <a:r>
              <a:rPr lang="en-US" altLang="zh-CN" dirty="0"/>
              <a:t>c10uds</a:t>
            </a:r>
            <a:r>
              <a:rPr lang="zh-CN" altLang="en-US" dirty="0"/>
              <a:t>要求的，本人不负任何责任（逃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泄漏</a:t>
            </a:r>
            <a:r>
              <a:rPr lang="en-US" altLang="zh-CN" dirty="0"/>
              <a:t>SP</a:t>
            </a:r>
            <a:r>
              <a:rPr lang="zh-CN" altLang="en-US" dirty="0"/>
              <a:t>之后发现没有</a:t>
            </a:r>
            <a:r>
              <a:rPr lang="en-US" altLang="zh-CN" dirty="0"/>
              <a:t>flag</a:t>
            </a:r>
            <a:r>
              <a:rPr lang="zh-CN" altLang="en-US" dirty="0"/>
              <a:t>，但是发现高频出现了</a:t>
            </a:r>
            <a:r>
              <a:rPr lang="en-GB" altLang="zh-CN" dirty="0"/>
              <a:t>Jinja2</a:t>
            </a:r>
            <a:r>
              <a:rPr lang="zh-CN" altLang="en-US" dirty="0"/>
              <a:t>（其实和</a:t>
            </a:r>
            <a:r>
              <a:rPr lang="en-US" altLang="zh-CN" dirty="0"/>
              <a:t>AI</a:t>
            </a:r>
            <a:r>
              <a:rPr lang="zh-CN" altLang="en-US" dirty="0"/>
              <a:t>多次交互之后也能发现）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尝试</a:t>
            </a:r>
            <a:r>
              <a:rPr lang="en-US" altLang="zh-CN" dirty="0"/>
              <a:t>Jinja2</a:t>
            </a:r>
            <a:r>
              <a:rPr lang="zh-CN" altLang="en-US" dirty="0"/>
              <a:t>交互之后发现远端会渲染部分的</a:t>
            </a:r>
            <a:r>
              <a:rPr lang="en-US" altLang="zh-CN" dirty="0"/>
              <a:t>Jinja2</a:t>
            </a:r>
            <a:r>
              <a:rPr lang="zh-CN" altLang="en-US" dirty="0"/>
              <a:t>代码，</a:t>
            </a:r>
            <a:r>
              <a:rPr lang="en-US" altLang="zh-CN" dirty="0"/>
              <a:t>SSTI</a:t>
            </a:r>
            <a:r>
              <a:rPr lang="zh-CN" altLang="en-US" dirty="0"/>
              <a:t>即可</a:t>
            </a:r>
            <a:endParaRPr lang="en-US" altLang="zh-CN" dirty="0"/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题目是模仿去年</a:t>
            </a:r>
            <a:r>
              <a:rPr lang="en-US" altLang="zh-CN" dirty="0" err="1"/>
              <a:t>ByteCTF</a:t>
            </a:r>
            <a:r>
              <a:rPr lang="zh-CN" altLang="en-US" dirty="0"/>
              <a:t>的题，在搞清楚题目要求之后即可找到</a:t>
            </a:r>
            <a:r>
              <a:rPr lang="en-US" altLang="zh-CN" dirty="0"/>
              <a:t>wp</a:t>
            </a:r>
            <a:r>
              <a:rPr lang="zh-CN" altLang="en-US" dirty="0"/>
              <a:t>，尝试复现微调即可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28" y="1552844"/>
            <a:ext cx="1328244" cy="13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MonospacedNumber"/>
              </a:rPr>
              <a:t>3-</a:t>
            </a:r>
            <a:r>
              <a:rPr lang="en-GB" altLang="zh-CN" dirty="0">
                <a:effectLst/>
                <a:latin typeface="MonospacedNumber"/>
              </a:rPr>
              <a:t>c10uds</a:t>
            </a:r>
            <a:r>
              <a:rPr lang="zh-CN" altLang="en-US" dirty="0">
                <a:effectLst/>
                <a:latin typeface="MonospacedNumber"/>
              </a:rPr>
              <a:t>的告白</a:t>
            </a:r>
            <a:endParaRPr lang="en-GB" altLang="zh-CN" dirty="0">
              <a:effectLst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6" y="1970247"/>
            <a:ext cx="10115146" cy="818880"/>
          </a:xfrm>
        </p:spPr>
        <p:txBody>
          <a:bodyPr/>
          <a:lstStyle/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lang="zh-CN" altLang="en-US" dirty="0"/>
              <a:t>直接</a:t>
            </a:r>
            <a:r>
              <a:rPr lang="en-US" altLang="zh-CN" dirty="0"/>
              <a:t>prompt</a:t>
            </a:r>
            <a:r>
              <a:rPr lang="zh-CN" altLang="en-US" dirty="0"/>
              <a:t>注入即可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4" y="3429000"/>
            <a:ext cx="10426431" cy="18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nuaactf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1k1l10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NC40NjQyODU3MTQyODU3MSxcIndpZHRoXCI6MjE5LjY0Mjg1NzE0Mjg1NzF9IiwKCSJMYXRleCIgOiAiXFx0ZXh0e1N1bX0gPSBcXHN1bV97aT0wfV57ZS5iaXRfbGVuZ3RoKCktMX0gdl97MV9pfSplYmlue19pfSIsCgkiTGF0ZXhJbWdCYXNlNjQiIDogIlBITjJaeUI0Yld4dWN6MGlhSFIwY0RvdkwzZDNkeTUzTXk1dmNtY3ZNakF3TUM5emRtY2lJSGRwWkhSb1BTSXlPQzR4TnpWbGVDSWdhR1ZwWjJoMFBTSTNMakEwTldWNElpQnliMnhsUFNKcGJXY2lJR1p2WTNWellXSnNaVDBpWm1Gc2MyVWlJSFpwWlhkQ2IzZzlJakFnTFRFNE5qZ3VNU0F4TWpRMU15NHhJRE14TVRRaUlIaHRiRzV6T25oc2FXNXJQU0pvZEhSd09pOHZkM2QzTG5jekxtOXlaeTh4T1RrNUwzaHNhVzVySWlCaGNtbGhMV2hwWkdSbGJqMGlkSEoxWlNJZ2MzUjViR1U5SW5abGNuUnBZMkZzTFdGc2FXZHVPaUF0TWk0NE1UbGxlRHNnYldGNExYZHBaSFJvT2lBNU9DVTdJajQ4WkdWbWN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5TFZSRldDMU9MVEpGSWlCa1BTSk5OemdnTmpCUk56Z2dPRFFnT1RVZ01UQXlWREV6T0NBeE1qQlJNVFl5SURFeU1DQXhPREFnTVRBMFZERTVPU0EyTVZFeE9Ua2dNellnTVRneUlERTRWREV6T1NBd1ZEazJJREUzVkRjNElEWXdXaUl2UGp4d1lYUm9JR2xrUFNKTlNsZ3RNa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5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U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XRWRVZZTFU0dE1qSXhNaUlnWkQwaVRUZzBJREl6TjFRNE5DQXlOVEJVT1RnZ01qY3dTRFkzT1ZFMk9UUWdNall5SURZNU5DQXlOVEJVTmpjNUlESXpNRWc1T0ZFNE5DQXlNemNnT0RRZ01qVXdXaUl2UGp4d1lYUm9JR2xrUFNKTlNsZ3RN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xWUkZXQzFKTFRGRU5EWXpJaUJrUFNKTk1UY3pJRE00TUZFeE56TWdOREExSURFMU5DQTBNRFZSTVRNd0lEUXdOU0F4TURRZ016YzJWRFl4SURJNE4xRTJNQ0F5T0RZZ05Ua2dNamcwVkRVNElESTRNVlExTmlBeU56bFVOVE1nTWpjNFZEUTVJREkzT0ZRME1TQXlOemhJTWpkUk1qRWdNamcwSURJeElESTROMUV5TVNBeU9UUWdNamtnTXpFMlZEVXpJRE0yT0ZRNU55QTBNVGxVTVRZd0lEUTBNVkV5TURJZ05EUXhJREl5TlNBME1UZFVNalE1SURNMk1WRXlORGtnTXpRMElESTBOaUF6TXpWUk1qUTJJRE15T1NBeU16RWdNamt4VkRJd01DQXlNREpVTVRneUlERXhNMUV4T0RJZ09EWWdNVGczSURZNVVUSXdNQ0F5TmlBeU5UQWdNalpSTWpnM0lESTJJRE14T1NBMk1GUXpOamtnTVRNNVZETTVPQ0F5TWpKVU5EQTVJREkzTjFFME1Ea2dNekF3SURRd01TQXpNVGRVTXpneklETTBNMVF6TmpVZ016WXhWRE0xTnlBek9ETlJNelUzSURRd05TQXpOellnTkRJMFZEUXhOeUEwTkROUk5ETTJJRFEwTXlBME5URWdOREkxVkRRMk55QXpOamRSTkRZM0lETTBNQ0EwTlRVZ01qZzBWRFF4T0NBeE5UbFVNelEzSURRd1ZESTBNU0F0TVRGUk1UYzNJQzB4TVNBeE16a2dNakpSTVRBeUlEVTBJREV3TWlBeE1UZFJNVEF5SURFME9DQXhNVEFnTVRneFZERTFNU0F5T1RoUk1UY3pJRE0yTWlBeE56TWdNemd3V2lJdlBqeHdZWFJvSUdsa1BTSk5TbGd0TWkxVVJWZ3RUaTB5TWpFM0lpQmtQU0pOTWpJNUlESTRObEV5TVRZZ05ESXdJREl4TmlBME16WlJNakUySURRMU5DQXlOREFnTkRZMFVUSTBNU0EwTmpRZ01qUTFJRFEyTkZReU5URWdORFkxVVRJMk15QTBOalFnTWpjeklEUTFObFF5T0RNZ05ETTJVVEk0TXlBME1Ua2dNamMzSURNMU5sUXlOekFnTWpnMlRETXlPQ0F6TWpoUk16ZzBJRE0yT1NBek9Ea2dNemN5VkRNNU9TQXpOelZSTkRFeUlETTNOU0EwTWpNZ016WTFWRFF6TlNBek16aFJORE0xSURNeU5TQTBNalVnTXpFMVVUUXlNQ0F6TVRJZ016VTNJREk0TWxReU9Ea2dNalV3VERNMU5TQXlNVGxNTkRJMUlERTRORkUwTXpRZ01UYzFJRFF6TkNBeE5qRlJORE0wSURFME5pQTBNalVnTVRNMlZEUXdNU0F4TWpWUk16a3pJREV5TlNBek9ETWdNVE14VkRNeU9DQXhOekZNTWpjd0lESXhNMUV5T0RNZ056a2dNamd6SURZelVUSTRNeUExTXlBeU56WWdORFJVTWpVd0lETTFVVEl6TVNBek5TQXlNalFnTkRSVU1qRTJJRFl6VVRJeE5pQTRNQ0F5TWpJZ01UUXpWREl5T1NBeU1UTk1NVGN4SURFM01WRXhNVFVnTVRNd0lERXhNQ0F4TWpkUk1UQTJJREV5TkNBeE1EQWdNVEkwVVRnM0lERXlOQ0EzTmlBeE16UlVOalFnTVRZeFVUWTBJREUyTmlBMk5DQXhOamxVTmpjZ01UYzFWRGN5SURFNE1WUTRNU0F4T0RoVU9UUWdNVGsxVkRFeE15QXlNRFJVTVRNNElESXhOVlF4TnpBZ01qTXdWREl4TUNBeU5UQk1OelFnTXpFMVVUWTFJRE15TkNBMk5TQXpNemhSTmpVZ016VXpJRGMwSURNMk0xUTVPQ0F6TnpSUk1UQTJJRE0zTkNBeE1UWWdNelk0VkRFM01TQXpNamhNTWpJNUlESTRObG9pTHo0OEwyUmxabk0rUEdjZ2MzUnliMnRsUFNKamRYSnlaVzUwUTI5c2IzSWlJR1pwYkd3OUltTjFjbkpsYm5SRGIyeHZjaUlnYzNSeWIydGxMWGRwWkhSb1BTSXdJaUIwY21GdWMyWnZjbTA5SW5OallXeGxLREVzTFRFcElqNDhaeUJrWVhSaExXMXRiQzF1YjJSbFBTSnRZWFJvSWo0OFp5QmtZWFJoTFcxdGJDMXViMlJsUFNKdGRHVjRkQ0krUEhWelpTQmtZWFJoTFdNOUlqVXpJaUI0YkdsdWF6cG9jbVZtUFNJalRVcFlMVEl0VkVWWUxVNHROVE1pTHo0OGRYTmxJR1JoZEdFdFl6MGlOelVpSUhoc2FXNXJPbWh5WldZOUlpTk5TbGd0TWkxVVJWZ3RUaTAzTlNJZ2RISmhibk5tYjNKdFBTSjBjbUZ1YzJ4aGRHVW9OVFUyTERBcElpOCtQSFZ6WlNCa1lYUmhMV005SWpaRUlpQjRiR2x1YXpwb2NtVm1QU0lqVFVwWUxUSXRWRVZZTFU0dE5rUWlJSFJ5WVc1elptOXliVDBpZEhKaGJuTnNZWFJsS0RFeE1USXNNQ2tpTHo0OEwyYytQR2NnWkdGMFlTMXRiV3d0Ym05a1pUMGliVzhpSUhSeVlXNXpabTl5YlQwaWRISmhibk5zWVhSbEtESXlNakl1T0N3d0tTSStQSFZ6WlNCa1lYUmhMV005SWpORUlpQjRiR2x1YXpwb2NtVm1QU0lqVFVwWUxUSXRWRVZZTFU0dE0wUWlMejQ4TDJjK1BHY2daR0YwWVMxdGJXd3RibTlrWlQwaWJYVnVaR1Z5YjNabGNpSWdkSEpoYm5ObWIzSnRQU0owY21GdWMyeGhkR1VvTXpJM09DNDJMREFwSWo0OFp5QmtZWFJoTFcxdGJDMXViMlJsUFNKdGJ5SWdkSEpoYm5ObWIzSnRQU0owY21GdWMyeGhkR1VvTVRZME9TNDVMREFwSWo0OGRYTmxJR1JoZEdFdFl6MGlNakl4TVNJZ2VHeHBibXM2YUhKbFpqMGlJMDFLV0MweUxWUkZXQzFNVHkweU1qRXhJaTgrUEM5blBqeG5JR1JoZEdFdGJXMXNMVzV2WkdVOUlsUmxXRUYwYjIwaUlIUnlZVzV6Wm05eWJUMGlkSEpoYm5Oc1lYUmxLREUzT1RndU1Td3RNVEE0Tnk0NUtTQnpZMkZzWlNnd0xqY3dOeWtpSUdSaGRHRXRiV3A0TFhSbGVHTnNZWE56UFNKUFVrUWlQanhuSUdSaGRHRXRiVzFzTFc1dlpHVTlJbTFwSWo0OGRYTmxJR1JoZEdFdFl6MGlNVVEwTlRZaUlIaHNhVzVyT21oeVpXWTlJaU5OU2xndE1pMVVSVmd0U1MweFJEUTFOaUl2UGp3dlp6NDhaeUJrWVhSaExXMXRiQzF1YjJSbFBTSnRieUlnZEhKaGJuTm1iM0p0UFNKMGNtRnVjMnhoZEdVb016UTFMREFwSWo0OGRYTmxJR1JoZEdFdFl6MGlNMFFpSUhoc2FXNXJPbWh5WldZOUlpTk5TbGd0TWkxVVJWZ3RUaTB6UkNJdlBqd3ZaejQ4WnlCa1lYUmhMVzF0YkMxdWIyUmxQU0p0YmlJZ2RISmhibk5tYjNKdFBTSjBjbUZ1YzJ4aGRHVW9NVEV5TXl3d0tTSStQSFZ6WlNCa1lYUmhMV005SWpNd0lpQjRiR2x1YXpwb2NtVm1QU0lqVFVwWUxUSXRWRVZZTFU0dE16QWlMejQ4TDJjK1BDOW5QanhuSUdSaGRHRXRiVzFzTFc1dlpHVTlJbFJsV0VGMGIyMGlJSFJ5WVc1elptOXliVDBpZEhKaGJuTnNZWFJsS0RBc01USXpOeTQ0S1NCelkyRnNaU2d3TGpjd055a2lJR1JoZEdFdGJXcDRMWFJsZUdOc1lYTnpQU0pQVWtRaVBqeG5JR1JoZEdFdGJXMXNMVzV2WkdVOUltMXBJajQ4ZFhObElHUmhkR0V0WXowaU1VUTBOVElpSUhoc2FXNXJPbWh5WldZOUlpTk5TbGd0TWkxVVJWZ3RTUzB4UkRRMU1pSXZQand2Wno0OFp5QmtZWFJoTFcxdGJDMXViMlJsUFNKdGJ5SWdkSEpoYm5ObWIzSnRQU0owY21GdWMyeGhkR1VvTkRZMkxEQXBJajQ4ZFhObElHUmhkR0V0WXowaU1rVWlJSGhzYVc1ck9taHlaV1k5SWlOTlNsZ3RNaTFVUlZndFRpMHlSU0l2UGp3dlp6NDhaeUJrWVhSaExXMXRiQzF1YjJSbFBTSnRhU0lnZEhKaGJuTm1iM0p0UFNKMGNtRnVjMnhoZEdVb056UTBMREFwSWo0OGRYTmxJR1JoZEdFdFl6MGlNVVEwTkVZaUlIaHNhVzVyT21oeVpXWTlJaU5OU2xndE1pMVVSVmd0U1MweFJEUTBSaUl2UGp3dlp6NDhaeUJrWVhSaExXMXRiQzF1YjJSbFBTSnRhU0lnZEhKaGJuTm1iM0p0UFNKMGNtRnVjMnhoZEdVb01URTNNeXd3S1NJK1BIVnpaU0JrWVhSaExXTTlJakZFTkRVMklpQjRiR2x1YXpwb2NtVm1QU0lqVFVwWUxUSXRWRVZZTFVrdE1VUTBOVFlpTHo0OEwyYytQR2NnWkdGMFlTMXRiV3d0Ym05a1pUMGliWE4xWWlJZ2RISmhibk5tYjNKdFBTSjBjbUZ1YzJ4aGRHVW9NVFV4T0N3d0tTSStQR2NnWkdGMFlTMXRiV3d0Ym05a1pUMGliV2tpUGp4MWMyVWdaR0YwWVMxalBTSXhSRFEyTVNJZ2VHeHBibXM2YUhKbFpqMGlJMDFLV0MweUxWUkZXQzFKTFRGRU5EWXhJaTgrUEM5blBqeG5JR1JoZEdFdGJXMXNMVzV2WkdVOUltMXBJaUIwY21GdWMyWnZjbTA5SW5SeVlXNXpiR0YwWlNnek9UUXNMVEUxTUNrZ2MyTmhiR1VvTUM0M01EY3BJajQ4ZFhObElHUmhkR0V0WXowaU1VUTBOVGtpSUhoc2FXNXJPbWh5WldZOUlpTk5TbGd0TWkxVVJWZ3RTUzB4UkRRMU9TSXZQand2Wno0OEwyYytQR2NnWkdGMFlTMXRiV3d0Ym05a1pUMGliV2tpSUhSeVlXNXpabTl5YlQwaWRISmhibk5zWVhSbEtESXhOekl1Tnl3d0tTSStQSFZ6WlNCa1lYUmhMV005SWpGRU5EVXlJaUI0YkdsdWF6cG9jbVZtUFNJalRVcFlMVEl0VkVWWUxVa3RNVVEwTlRJaUx6NDhMMmMrUEdjZ1pHRjBZUzF0Yld3dGJtOWtaVDBpYldraUlIUnlZVzV6Wm05eWJUMGlkSEpoYm5Oc1lYUmxLREkyTXpndU55d3dLU0krUEhWelpTQmtZWFJoTFdNOUlqRkVORFZDSWlCNGJHbHVhenBvY21WbVBTSWpUVXBZTFRJdFZFVllMVWt0TVVRME5VSWlMejQ4TDJjK1BHY2daR0YwWVMxdGJXd3RibTlrWlQwaWJXa2lJSFJ5WVc1elptOXliVDBpZEhKaGJuTnNZWFJsS0RNeU16Z3VOeXd3S1NJK1BIVnpaU0JrWVhSaExXTTlJakZFTkRVMElpQjRiR2x1YXpwb2NtVm1QU0lqVFVwWUxUSXRWRVZZTFVrdE1VUTBOVFFpTHo0OEwyYytQR2NnWkdGMFlTMXRiV3d0Ym05a1pUMGliV2tpSUhSeVlXNXpabTl5YlQwaWRISmhibk5zWVhSbEtETTNNVFV1Tnl3d0tTSStQSFZ6WlNCa1lYUmhMV005SWpGRU5EWXhJaUI0YkdsdWF6cG9jbVZtUFNJalRVcFlMVEl0VkVWWUxVa3RNVVEwTmpFaUx6NDhMMmMrUEdjZ1pHRjBZUzF0Yld3dGJtOWtaVDBpYldraUlIUnlZVzV6Wm05eWJUMGlkSEpoYm5Oc1lYUmxLRFF3TnpZdU55d3dLU0krUEhWelpTQmtZWFJoTFdNOUlqSXhNRVVpSUhoc2FXNXJPbWh5WldZOUlpTk5TbGd0TWkxVVJWZ3RTUzB5TVRCRklpOCtQQzluUGp4bklHUmhkR0V0Ylcxc0xXNXZaR1U5SW0xdklpQjBjbUZ1YzJadmNtMDlJblJ5WVc1emJHRjBaU2cwTmpVeUxqY3NNQ2tpUGp4MWMyVWdaR0YwWVMxalBTSXlPQ0lnZUd4cGJtczZhSEpsWmowaUkwMUtXQzB5TFZSRldDMU9MVEk0SWk4K1BDOW5QanhuSUdSaGRHRXRiVzFzTFc1dlpHVTlJbTF2SWlCMGNtRnVjMlp2Y20wOUluUnlZVzV6YkdGMFpTZzFNRFF4TGpjc01Da2lQangxYzJVZ1pHRjBZUzFqUFNJeU9TSWdlR3hwYm1zNmFISmxaajBpSTAxS1dDMHlMVlJGV0MxT0xUSTVJaTgrUEM5blBqeG5JR1JoZEdFdGJXMXNMVzV2WkdVOUltMXZJaUIwY21GdWMyWnZjbTA5SW5SeVlXNXpiR0YwWlNnMU5ETXdMamNzTUNraVBqeDFjMlVnWkdGMFlTMWpQU0l5TWpFeUlpQjRiR2x1YXpwb2NtVm1QU0lqVFVwWUxUSXRWRVZZTFU0dE1qSXhNaUl2UGp3dlp6NDhaeUJrWVhSaExXMXRiQzF1YjJSbFBTSnRiaUlnZEhKaGJuTm1iM0p0UFNKMGNtRnVjMnhoZEdVb05qSXdPQzQzTERBcElqNDhkWE5sSUdSaGRHRXRZejBpTXpFaUlIaHNhVzVyT21oeVpXWTlJaU5OU2xndE1pMVVSVmd0VGkwek1TSXZQand2Wno0OEwyYytQQzluUGp4bklHUmhkR0V0Ylcxc0xXNXZaR1U5SW0xemRXSWlJSFJ5WVc1elptOXliVDBpZEhKaGJuTnNZWFJsS0RneE9Ea3NNQ2tpUGp4bklHUmhkR0V0Ylcxc0xXNXZaR1U5SW0xcElqNDhkWE5sSUdSaGRHRXRZejBpTVVRME5qTWlJSGhzYVc1ck9taHlaV1k5SWlOTlNsZ3RNaTFVUlZndFNTMHhSRFEyTXlJdlBqd3ZaejQ4WnlCa1lYUmhMVzF0YkMxdWIyUmxQU0pVWlZoQmRHOXRJaUIwY21GdWMyWnZjbTA5SW5SeVlXNXpiR0YwWlNnMU1UZ3NMVEUxTUNrZ2MyTmhiR1VvTUM0M01EY3BJaUJrWVhSaExXMXFlQzEwWlhoamJHRnpjejBpVDFKRUlqNDhaeUJrWVhSaExXMXRiQzF1YjJSbFBTSnRjM1ZpSWo0OFp5QmtZWFJoTFcxdGJDMXViMlJsUFNKdGJpSStQSFZ6WlNCa1lYUmhMV005SWpNeElpQjRiR2x1YXpwb2NtVm1QU0lqVFVwWUxUSXRWRVZZTFU0dE16RWlMejQ4TDJjK1BHY2daR0YwWVMxdGJXd3RibTlrWlQwaWJXa2lJSFJ5WVc1elptOXliVDBpZEhKaGJuTnNZWFJsS0RVek15d3RNVFV3S1NCelkyRnNaU2d3TGpjd055a2lQangxYzJVZ1pHRjBZUzFqUFNJeFJEUTFOaUlnZUd4cGJtczZhSEpsWmowaUkwMUtXQzB5TFZSRldDMUpMVEZFTkRVMklpOCtQQzluUGp3dlp6NDhMMmMrUEM5blBqeG5JR1JoZEdFdGJXMXNMVzV2WkdVOUltMXZJaUIwY21GdWMyWnZjbTA5SW5SeVlXNXpiR0YwWlNnNU5UWTBMREFwSWo0OGRYTmxJR1JoZEdFdFl6MGlNakl4TnlJZ2VHeHBibXM2YUhKbFpqMGlJMDFLV0MweUxWUkZXQzFPTFRJeU1UY2lMejQ4TDJjK1BHY2daR0YwWVMxdGJXd3RibTlrWlQwaWJXa2lJSFJ5WVc1elptOXliVDBpZEhKaGJuTnNZWFJsS0RFd01qZzJMaklzTUNraVBqeDFjMlVnWkdGMFlTMWpQU0l4UkRRMU1pSWdlR3hwYm1zNmFISmxaajBpSTAxS1dDMHlMVlJGV0MxSkxURkVORFV5SWk4K1BDOW5QanhuSUdSaGRHRXRiVzFzTFc1dlpHVTlJbTFwSWlCMGNtRnVjMlp2Y20wOUluUnlZVzV6YkdGMFpTZ3hNRGMxTWk0eUxEQXBJajQ4ZFhObElHUmhkR0V0WXowaU1VUTBORVlpSUhoc2FXNXJPbWh5WldZOUlpTk5TbGd0TWkxVVJWZ3RTUzB4UkRRMFJpSXZQand2Wno0OFp5QmtZWFJoTFcxdGJDMXViMlJsUFNKdGFTSWdkSEpoYm5ObWIzSnRQU0owY21GdWMyeGhkR1VvTVRFeE9ERXVNaXd3S1NJK1BIVnpaU0JrWVhSaExXTTlJakZFTkRVMklpQjRiR2x1YXpwb2NtVm1QU0lqVFVwWUxUSXRWRVZZTFVrdE1VUTBOVFlpTHo0OEwyYytQR2NnWkdGMFlTMXRiV3d0Ym05a1pUMGliV2tpSUhSeVlXNXpabTl5YlQwaWRISmhibk5zWVhSbEtERXhOVEkyTGpJc01Da2lQangxYzJVZ1pHRjBZUzFqUFNJeFJEUTFRaUlnZUd4cGJtczZhSEpsWmowaUkwMUtXQzB5TFZSRldDMUpMVEZFTkRWQ0lpOCtQQzluUGp4bklHUmhkR0V0Ylcxc0xXNXZaR1U5SWxSbFdFRjBiMjBpSUdSaGRHRXRiV3A0TFhSbGVHTnNZWE56UFNKUFVrUWlJSFJ5WVc1elptOXliVDBpZEhKaGJuTnNZWFJsS0RFeU1USTJMaklzTUNraVBqeG5JR1JoZEdFdGJXMXNMVzV2WkdVOUltMXpkV0lpUGp4bklHUmhkR0V0Ylcxc0xXNXZaR1U5SW0xcElpOCtQR2NnWkdGMFlTMXRiV3d0Ym05a1pUMGliV2tpSUhSeVlXNXpabTl5YlQwaWRISmhibk5zWVhSbEtETXpMQzB4TlRBcElITmpZV3hsS0RBdU56QTNLU0krUEhWelpTQmtZWFJoTFdNOUlqRkVORFUySWlCNGJHbHVhenBvY21WbVBTSWpUVXBZTFRJdFZFVllMVWt0TVVRME5UWWlMejQ4TDJjK1BDOW5Qand2Wno0OEwyYytQQzluUGp3dmMzWm5QZz09IiwKCSJSZWFsVmlld1NpemVKc29uIiA6ICJ7XCJoZWlnaHRcIjoxMDk4LFwid2lkdGhcIjo0MzkzfSIKfQo="/>
    </extobj>
    <extobj name="2384804F-3998-4D57-9195-F3826E402611-2">
      <extobjdata type="2384804F-3998-4D57-9195-F3826E402611" data="ewoJIkltZ1NldHRpbmdKc29uIiA6ICJ7XCJoZWlnaHRcIjo1NC40NjQyODU3MTQyODU3MSxcIndpZHRoXCI6MjgwLjM1NzE0Mjg1NzE0MjgzfSIsCgkiTGF0ZXgiIDogIlxcdGV4dHtlfSA9IFxcc3VtX3tpPTB9XntlLmJpdF9sZW5ndGgoKS0xfSAyXntlLmJpdF9sZW5ndGgoKSAtIDEgLSBpfSplYmlue19pfSIsCgkiTGF0ZXhJbWdCYXNlNjQiIDogIlBITjJaeUI0Yld4dWN6MGlhSFIwY0RvdkwzZDNkeTUzTXk1dmNtY3ZNakF3TUM5emRtY2lJSGRwWkhSb1BTSXpOaTR3TVRsbGVDSWdhR1ZwWjJoMFBTSTNMakEwTldWNElpQnliMnhsUFNKcGJXY2lJR1p2WTNWellXSnNaVDBpWm1Gc2MyVWlJSFpwWlhkQ2IzZzlJakFnTFRFNE5qZ3VNU0F4TlRreU1DNHpJRE14TVRRaUlIaHRiRzV6T25oc2FXNXJQU0pvZEhSd09pOHZkM2QzTG5jekxtOXlaeTh4T1RrNUwzaHNhVzVySWlCaGNtbGhMV2hwWkdSbGJqMGlkSEoxWlNJZ2MzUjViR1U5SW5abGNuUnBZMkZzTFdGc2FXZHVPaUF0TWk0NE1UbGxlRHNnYldGNExYZHBaSFJvT2lBNU9DVTdJajQ4WkdWbWN6NDhjR0YwYUNCcFpEMGlUVXBZTFRJdFZFVllMVTR0TmpVaUlHUTlJazB5T0NBeU1UaFJNamdnTWpjeklEUTRJRE14T0ZRNU9DQXpPVEZVTVRZeklEUXpNMVF5TWprZ05EUTRVVEk0TWlBME5EZ2dNekl3SURRek1GUXpOemdnTXpnd1ZEUXdOaUF6TVRaVU5ERTFJREkwTlZFME1UVWdNak00SURRd09DQXlNekZJTVRJMlZqSXhObEV4TWpZZ05qZ2dNakkySURNMlVUSTBOaUF6TUNBeU56QWdNekJSTXpFeUlETXdJRE0wTWlBMk1sRXpOVGtnTnprZ016WTVJREV3TkV3ek56a2dNVEk0VVRNNE1pQXhNekVnTXprMUlERXpNVWd6T1RoUk5ERTFJREV6TVNBME1UVWdNVEl4VVRReE5TQXhNVGNnTkRFeUlERXdPRkV6T1RNZ05UTWdNelE1SURJeFZESTFNQ0F0TVRGUk1UVTFJQzB4TVNBNU1pQTFPRlF5T0NBeU1UaGFUVE16TXlBeU56VlJNekl5SURRd015QXlNemdnTkRFeFNESXpObEV5TWpnZ05ERXhJREl5TUNBME1UQlVNVGsxSURRd01sUXhOallnTXpneFZERTBNeUF6TkRCVU1USTNJREkzTkZZeU5qZElNek16VmpJM05W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l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WkxVVJWZ3RUaTB5UlNJZ1pEMGlUVGM0SURZd1VUYzRJRGcwSURrMUlERXdNbFF4TXpnZ01USXdVVEUyTWlBeE1qQWdNVGd3SURFd05GUXhPVGtnTmpGUk1UazVJRE0ySURFNE1pQXhPRlF4TXprZ01GUTVOaUF4TjFRM09DQTJNRm9pTHo0OGNHRjBhQ0JwWkQwaVRVcFlMVEl0VkVWWUxVa3RNVVEwTkVZaUlHUTlJazAzTXlBMk5EZFJOek1nTmpVM0lEYzNJRFkzTUZRNE9TQTJPRE5ST1RBZ05qZ3pJREUyTVNBMk9EaFVNak0wSURZNU5GRXlORFlnTmprMElESTBOaUEyT0RWVU1qRXlJRFUwTWxFeU1EUWdOVEE0SURFNU5TQTBOekpVTVRnd0lEUXhPRXd4TnpZZ016azVVVEUzTmlBek9UWWdNVGd5SURRd01sRXlNekVnTkRReUlESTRNeUEwTkRKUk16UTFJRFEwTWlBek9ETWdNemsyVkRReU1pQXlPREJSTkRJeUlERTJPU0F6TkRNZ056bFVNVGN6SUMweE1WRXhNak1nTFRFeElEZ3lJREkzVkRRd0lERTFNRll4TlRsUk5EQWdNVGd3SURRNElESXhOMVE1TnlBME1UUlJNVFEzSURZeE1TQXhORGNnTmpJelZERXdPU0EyTXpkUk1UQTBJRFl6TnlBeE1ERWdOak0zU0RrMlVUZzJJRFl6TnlBNE15QTJNemRVTnpZZ05qUXdWRGN6SURZME4xcE5Nek0ySURNeU5WWXpNekZSTXpNMklEUXdOU0F5TnpVZ05EQTFVVEkxT0NBME1EVWdNalF3SURNNU4xUXlNRGNnTXpjMlZERTRNU0F6TlRKVU1UWXpJRE16TUV3eE5UY2dNekl5VERFek5pQXlNelpSTVRFMElERTFNQ0F4TVRRZ01URTBVVEV4TkNBMk5pQXhNemdnTkRKUk1UVTBJREkySURFM09DQXlObEV5TVRFZ01qWWdNalExSURVNFVUSTNNQ0E0TVNBeU9EVWdNVEUwVkRNeE9DQXlNVGxSTXpNMklESTVNU0F6TXpZZ016STFXaUl2UGp4d1lYUm9JR2xrUFNKTlNsZ3RNa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J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k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RWRVZZTFVrdE1VUTBOVFFpSUdROUlrMHpNVEVnTkROUk1qazJJRE13SURJMk55QXhOVlF5TURZZ01GRXhORE1nTUNBeE1EVWdORFZVTmpZZ01UWXdVVFkySURJMk5TQXhORE1nTXpVelZETXhOQ0EwTkRKUk16WXhJRFEwTWlBME1ERWdNemswVERRd05DQXpPVGhSTkRBMklEUXdNU0EwTURrZ05EQTBWRFF4T0NBME1USlVORE14SURReE9WUTBORGNnTkRJeVVUUTJNU0EwTWpJZ05EY3dJRFF4TTFRME9EQWdNemswVVRRNE1DQXpOemtnTkRJeklERTFNbFF6TmpNZ0xUZ3dVVE0wTlNBdE1UTTBJREk0TmlBdE1UWTVWREUxTVNBdE1qQTFVVEV3SUMweU1EVWdNVEFnTFRFek4xRXhNQ0F0TVRFeElESTRJQzA1TVZRM05DQXROekZST0RrZ0xUY3hJREV3TWlBdE9EQlVNVEUySUMweE1URlJNVEUySUMweE1qRWdNVEUwSUMweE16QlVNVEEzSUMweE5EUlVPVGtnTFRFMU5GUTVNaUF0TVRZeVREa3dJQzB4TmpSSU9URlJNVEF4SUMweE5qY2dNVFV4SUMweE5qZFJNVGc1SUMweE5qY2dNakV4SUMweE5UVlJNak0wSUMweE5EUWdNalUwSUMweE1qSlVNamd5SUMwM05WRXlPRGdnTFRVMklESTVPQ0F0TVROUk16RXhJRE0xSURNeE1TQTBNMXBOTXpnMElETXlPRXd6T0RBZ016TTVVVE0zTnlBek5UQWdNemMxSURNMU5GUXpOamtnTXpZNFZETTFPU0F6T0RKVU16UTJJRE01TTFRek1qZ2dOREF5VkRNd05pQTBNRFZSTWpZeUlEUXdOU0F5TWpFZ016VXlVVEU1TVNBek1UTWdNVGN4SURJek0xUXhOVEVnTVRFM1VURTFNU0F6T0NBeU1UTWdNemhSTWpZNUlETTRJRE15TXlBeE1EaE1Nek14SURFeE9Fd3pPRFFnTXpJNFdpSXZQanh3WVhSb0lHbGtQU0pOU2xndE1pMVVSVmd0U1MweU1UQkZJaUJrUFNKTk1UTTNJRFk0TTFFeE16Z2dOamd6SURJd09TQTJPRGhVTWpneUlEWTVORkV5T1RRZ05qazBJREk1TkNBMk9EVlJNamswSURZM05DQXlOVGdnTlRNMFVUSXlNQ0F6T0RZZ01qSXdJRE00TTFFeU1qQWdNemd4SURJeU55QXpPRGhSTWpnNElEUTBNaUF6TlRjZ05EUXlVVFF4TVNBME5ESWdORFEwSURReE5WUTBOemdnTXpNMlVUUTNPQ0F5T0RVZ05EUXdJREUzT0ZRME1ESWdOVEJSTkRBeklETTJJRFF3TnlBek1WUTBNaklnTWpaUk5EVXdJREkySURRM05DQTFObFExTVRNZ01UTTRVVFV4TmlBeE5Ea2dOVEU1SURFMU1WUTFNelVnTVRVelVUVTFOU0F4TlRNZ05UVTFJREUwTlZFMU5UVWdNVFEwSURVMU1TQXhNekJSTlRNMUlEY3hJRFV3TUNBek0xRTBOallnTFRFd0lEUXhPU0F0TVRCSU5ERTBVVE0yTnlBdE1UQWdNelEySURFM1ZETXlOU0EzTkZFek1qVWdPVEFnTXpZeElERTVNbFF6T1RnZ016UTFVVE01T0NBME1EUWdNelUwSURRd05FZ3pORGxSTWpZMklEUXdOQ0F5TURVZ016QTJUREU1T0NBeU9UTk1NVFkwSURFMU9GRXhNeklnTWpnZ01USTNJREUyVVRFeE5DQXRNVEVnT0RNZ0xURXhVVFk1SUMweE1TQTFPU0F0TWxRME9DQXhObEUwT0NBek1DQXhNakVnTXpJd1RERTVOU0EyTVRaUk1UazFJRFl5T1NBeE9EZ2dOak15VkRFME9TQTJNemRJTVRJNFVURXlNaUEyTkRNZ01USXlJRFkwTlZReE1qUWdOalkwVVRFeU9TQTJPRE1nTVRNM0lEWTRNMW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T0xUSXlNVElpSUdROUlrMDROQ0F5TXpkVU9EUWdNalV3VkRrNElESTNNRWcyTnpsUk5qazBJREkyTWlBMk9UUWdNalV3VkRZM09TQXlNekJJT1RoUk9EUWdNak0zSURnMElESTFNRm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pMVVSVmd0VGkweU1qRTNJaUJrUFNKTk1qSTVJREk0TmxFeU1UWWdOREl3SURJeE5pQTBNelpSTWpFMklEUTFOQ0F5TkRBZ05EWTBVVEkwTVNBME5qUWdNalExSURRMk5GUXlOVEVnTkRZMVVUSTJNeUEwTmpRZ01qY3pJRFExTmxReU9ETWdORE0yVVRJNE15QTBNVGtnTWpjM0lETTFObFF5TnpBZ01qZzJURE15T0NBek1qaFJNemcwSURNMk9TQXpPRGtnTXpjeVZETTVPU0F6TnpWUk5ERXlJRE0zTlNBME1qTWdNelkxVkRRek5TQXpNemhSTkRNMUlETXlOU0EwTWpVZ016RTFVVFF5TUNBek1USWdNelUzSURJNE1sUXlPRGtnTWpVd1RETTFOU0F5TVRsTU5ESTFJREU0TkZFME16UWdNVGMxSURRek5DQXhOakZSTkRNMElERTBOaUEwTWpVZ01UTTJWRFF3TVNBeE1qVlJNemt6SURFeU5TQXpPRE1nTVRNeFZETXlPQ0F4TnpGTU1qY3dJREl4TTFFeU9ETWdOemtnTWpneklEWXpVVEk0TXlBMU15QXlOellnTkRSVU1qVXdJRE0xVVRJek1TQXpOU0F5TWpRZ05EUlVNakUySURZelVUSXhOaUE0TUNBeU1qSWdNVFF6VkRJeU9TQXlNVE5NTVRjeElERTNNVkV4TVRVZ01UTXdJREV4TUNBeE1qZFJNVEEySURFeU5DQXhNREFnTVRJMFVUZzNJREV5TkNBM05pQXhNelJVTmpRZ01UWXhVVFkwSURFMk5pQTJOQ0F4TmpsVU5qY2dNVGMxVkRjeUlERTRNVlE0TVNBeE9EaFVPVFFnTVRrMVZERXhNeUF5TURSVU1UTTRJREl4TlZReE56QWdNak13VkRJeE1DQXlOVEJNTnpRZ016RTFVVFkxSURNeU5DQTJOU0F6TXpoUk5qVWdNelV6SURjMElETTJNMVE1T0NBek56UlJNVEEySURNM05DQXhNVFlnTXpZNFZERTNNU0F6TWpoTU1qSTVJREk0TmxvaUx6NDhMMlJsWm5NK1BHY2djM1J5YjJ0bFBTSmpkWEp5Wlc1MFEyOXNiM0lpSUdacGJHdzlJbU4xY25KbGJuUkRiMnh2Y2lJZ2MzUnliMnRsTFhkcFpIUm9QU0l3SWlCMGNtRnVjMlp2Y20wOUluTmpZV3hsS0RFc0xURXBJajQ4WnlCa1lYUmhMVzF0YkMxdWIyUmxQU0p0WVhSb0lqNDhaeUJrWVhSaExXMXRiQzF1YjJSbFBTSnRkR1Y0ZENJK1BIVnpaU0JrWVhSaExXTTlJalkxSWlCNGJHbHVhenBvY21WbVBTSWpUVXBZTFRJdFZFVllMVTR0TmpVaUx6NDhMMmMrUEdjZ1pHRjBZUzF0Yld3dGJtOWtaVDBpYlc4aUlIUnlZVzV6Wm05eWJUMGlkSEpoYm5Oc1lYUmxLRGN5TVM0NExEQXBJajQ4ZFhObElHUmhkR0V0WXowaU0wUWlJSGhzYVc1ck9taHlaV1k5SWlOTlNsZ3RNaTFVUlZndFRpMHpSQ0l2UGp3dlp6NDhaeUJrWVhSaExXMXRiQzF1YjJSbFBTSnRkVzVrWlhKdmRtVnlJaUIwY21GdWMyWnZjbTA5SW5SeVlXNXpiR0YwWlNneE56YzNMallzTUNraVBqeG5JR1JoZEdFdGJXMXNMVzV2WkdVOUltMXZJaUIwY21GdWMyWnZjbTA5SW5SeVlXNXpiR0YwWlNneE5qUTVMamtzTUNraVBqeDFjMlVnWkdGMFlTMWpQU0l5TWpFeElpQjRiR2x1YXpwb2NtVm1QU0lqVFVwWUxUSXRWRVZZTFV4UExUSXlNVEVpTHo0OEwyYytQR2NnWkdGMFlTMXRiV3d0Ym05a1pUMGlWR1ZZUVhSdmJTSWdkSEpoYm5ObWIzSnRQU0owY21GdWMyeGhkR1VvTVRjNU9DNHhMQzB4TURnM0xqa3BJSE5qWVd4bEtEQXVOekEzS1NJZ1pHRjBZUzF0YW5ndGRHVjRZMnhoYzNNOUlrOVNSQ0krUEdjZ1pHRjBZUzF0Yld3dGJtOWtaVDBpYldraVBqeDFjMlVnWkdGMFlTMWpQU0l4UkRRMU5pSWdlR3hwYm1zNmFISmxaajBpSTAxS1dDMHlMVlJGV0MxSkxURkVORFUySWk4K1BDOW5QanhuSUdSaGRHRXRiVzFzTFc1dlpHVTlJbTF2SWlCMGNtRnVjMlp2Y20wOUluUnlZVzV6YkdGMFpTZ3pORFVzTUNraVBqeDFjMlVnWkdGMFlTMWpQU0l6UkNJZ2VHeHBibXM2YUhKbFpqMGlJMDFLV0MweUxWUkZXQzFPTFRORUlpOCtQQzluUGp4bklHUmhkR0V0Ylcxc0xXNXZaR1U5SW0xdUlpQjBjbUZ1YzJadmNtMDlJblJ5WVc1emJHRjBaU2d4TVRJekxEQXBJajQ4ZFhObElHUmhkR0V0WXowaU16QWlJSGhzYVc1ck9taHlaV1k5SWlOTlNsZ3RNaTFVUlZndFRpMHpNQ0l2UGp3dlp6NDhMMmMrUEdjZ1pHRjBZUzF0Yld3dGJtOWtaVDBpVkdWWVFYUnZiU0lnZEhKaGJuTm1iM0p0UFNKMGNtRnVjMnhoZEdVb01Dd3hNak0zTGpncElITmpZV3hsS0RBdU56QTNLU0lnWkdGMFlTMXRhbmd0ZEdWNFkyeGhjM005SWs5U1JDSStQR2NnWkdGMFlTMXRiV3d0Ym05a1pUMGliV2tpUGp4MWMyVWdaR0YwWVMxalBTSXhSRFExTWlJZ2VHeHBibXM2YUhKbFpqMGlJMDFLV0MweUxWUkZXQzFKTFRGRU5EVXlJaTgrUEM5blBqeG5JR1JoZEdFdGJXMXNMVzV2WkdVOUltMXZJaUIwY21GdWMyWnZjbTA5SW5SeVlXNXpiR0YwWlNnME5qWXNNQ2tpUGp4MWMyVWdaR0YwWVMxalBTSXlSU0lnZUd4cGJtczZhSEpsWmowaUkwMUtXQzB5TFZSRldDMU9MVEpGSWk4K1BDOW5QanhuSUdSaGRHRXRiVzFzTFc1dlpHVTlJbTFwSWlCMGNtRnVjMlp2Y20wOUluUnlZVzV6YkdGMFpTZzNORFFzTUNraVBqeDFjMlVnWkdGMFlTMWpQU0l4UkRRMFJpSWdlR3hwYm1zNmFISmxaajBpSTAxS1dDMHlMVlJGV0MxSkxURkVORFJHSWk4K1BDOW5QanhuSUdSaGRHRXRiVzFzTFc1dlpHVTlJbTFwSWlCMGNtRnVjMlp2Y20wOUluUnlZVzV6YkdGMFpTZ3hNVGN6TERBcElqNDhkWE5sSUdSaGRHRXRZejBpTVVRME5UWWlJSGhzYVc1ck9taHlaV1k5SWlOTlNsZ3RNaTFVUlZndFNTMHhSRFExTmlJdlBqd3ZaejQ4WnlCa1lYUmhMVzF0YkMxdWIyUmxQU0p0YzNWaUlpQjBjbUZ1YzJadmNtMDlJblJ5WVc1emJHRjBaU2d4TlRFNExEQXBJajQ4WnlCa1lYUmhMVzF0YkMxdWIyUmxQU0p0YVNJK1BIVnpaU0JrWVhSaExXTTlJakZFTkRZeElpQjRiR2x1YXpwb2NtVm1QU0lqVFVwWUxUSXRWRVZZTFVrdE1VUTBOakVpTHo0OEwyYytQR2NnWkdGMFlTMXRiV3d0Ym05a1pUMGliV2tpSUhSeVlXNXpabTl5YlQwaWRISmhibk5zWVhSbEtETTVOQ3d0TVRVd0tTQnpZMkZzWlNnd0xqY3dOeWtpUGp4MWMyVWdaR0YwWVMxalBTSXhSRFExT1NJZ2VHeHBibXM2YUhKbFpqMGlJMDFLV0MweUxWUkZXQzFKTFRGRU5EVTVJaTgrUEM5blBqd3ZaejQ4WnlCa1lYUmhMVzF0YkMxdWIyUmxQU0p0YVNJZ2RISmhibk5tYjNKdFBTSjBjbUZ1YzJ4aGRHVW9NakUzTWk0M0xEQXBJajQ4ZFhObElHUmhkR0V0WXowaU1VUTBOVElpSUhoc2FXNXJPbWh5WldZOUlpTk5TbGd0TWkxVVJWZ3RTUzB4UkRRMU1pSXZQand2Wno0OFp5QmtZWFJoTFcxdGJDMXViMlJsUFNKdGFTSWdkSEpoYm5ObWIzSnRQU0owY21GdWMyeGhkR1VvTWpZek9DNDNMREFwSWo0OGRYTmxJR1JoZEdFdFl6MGlNVVEwTlVJaUlIaHNhVzVyT21oeVpXWTlJaU5OU2xndE1pMVVSVmd0U1MweFJEUTFRaUl2UGp3dlp6NDhaeUJrWVhSaExXMXRiQzF1YjJSbFBTSnRhU0lnZEhKaGJuTm1iM0p0UFNKMGNtRnVjMnhoZEdVb016SXpPQzQzTERBcElqNDhkWE5sSUdSaGRHRXRZejBpTVVRME5UUWlJSGhzYVc1ck9taHlaV1k5SWlOTlNsZ3RNaTFVUlZndFNTMHhSRFExTkNJdlBqd3ZaejQ4WnlCa1lYUmhMVzF0YkMxdWIyUmxQU0p0YVNJZ2RISmhibk5tYjNKdFBTSjBjbUZ1YzJ4aGRHVW9NemN4TlM0M0xEQXBJajQ4ZFhObElHUmhkR0V0WXowaU1VUTBOakVpSUhoc2FXNXJPbWh5WldZOUlpTk5TbGd0TWkxVVJWZ3RTUzB4UkRRMk1TSXZQand2Wno0OFp5QmtZWFJoTFcxdGJDMXViMlJsUFNKdGFTSWdkSEpoYm5ObWIzSnRQU0owY21GdWMyeGhkR1VvTkRBM05pNDNMREFwSWo0OGRYTmxJR1JoZEdFdFl6MGlNakV3UlNJZ2VHeHBibXM2YUhKbFpqMGlJMDFLV0MweUxWUkZXQzFKTFRJeE1FVWlMejQ4TDJjK1BHY2daR0YwWVMxdGJXd3RibTlrWlQwaWJXOGlJSFJ5WVc1elptOXliVDBpZEhKaGJuTnNZWFJsS0RRMk5USXVOeXd3S1NJK1BIVnpaU0JrWVhSaExXTTlJakk0SWlCNGJHbHVhenBvY21WbVBTSWpUVXBZTFRJdFZFVllMVTR0TWpnaUx6NDhMMmMrUEdjZ1pHRjBZUzF0Yld3dGJtOWtaVDBpYlc4aUlIUnlZVzV6Wm05eWJUMGlkSEpoYm5Oc1lYUmxLRFV3TkRFdU55d3dLU0krUEhWelpTQmtZWFJoTFdNOUlqSTVJaUI0YkdsdWF6cG9jbVZtUFNJalRVcFlMVEl0VkVWWUxVNHRNamtpTHo0OEwyYytQR2NnWkdGMFlTMXRiV3d0Ym05a1pUMGliVzhpSUhSeVlXNXpabTl5YlQwaWRISmhibk5zWVhSbEtEVTBNekF1Tnl3d0tTSStQSFZ6WlNCa1lYUmhMV005SWpJeU1USWlJSGhzYVc1ck9taHlaV1k5SWlOTlNsZ3RNaTFVUlZndFRpMHlNakV5SWk4K1BDOW5QanhuSUdSaGRHRXRiVzFzTFc1dlpHVTlJbTF1SWlCMGNtRnVjMlp2Y20wOUluUnlZVzV6YkdGMFpTZzJNakE0TGpjc01Da2lQangxYzJVZ1pHRjBZUzFqUFNJek1TSWdlR3hwYm1zNmFISmxaajBpSTAxS1dDMHlMVlJGV0MxT0xUTXhJaTgrUEM5blBqd3ZaejQ4TDJjK1BHY2daR0YwWVMxdGJXd3RibTlrWlQwaWJYTjFjQ0lnZEhKaGJuTm1iM0p0UFNKMGNtRnVjMnhoZEdVb05qWTRPQ3d3S1NJK1BHY2daR0YwWVMxdGJXd3RibTlrWlQwaWJXNGlQangxYzJVZ1pHRjBZUzFqUFNJek1pSWdlR3hwYm1zNmFISmxaajBpSTAxS1dDMHlMVlJGV0MxT0xUTXlJaTgrUEM5blBqeG5JR1JoZEdFdGJXMXNMVzV2WkdVOUlsUmxXRUYwYjIwaUlIUnlZVzV6Wm05eWJUMGlkSEpoYm5Oc1lYUmxLRFV6TXl3ME1UTXBJSE5qWVd4bEtEQXVOekEzS1NJZ1pHRjBZUzF0YW5ndGRHVjRZMnhoYzNNOUlrOVNSQ0krUEdjZ1pHRjBZUzF0Yld3dGJtOWtaVDBpYldraVBqeDFjMlVnWkdGMFlTMWpQU0l4UkRRMU1pSWdlR3hwYm1zNmFISmxaajBpSTAxS1dDMHlMVlJGV0MxSkxURkVORFV5SWk4K1BDOW5QanhuSUdSaGRHRXRiVzFzTFc1dlpHVTlJbTF2SWlCMGNtRnVjMlp2Y20wOUluUnlZVzV6YkdGMFpTZzBOallzTUNraVBqeDFjMlVnWkdGMFlTMWpQU0l5UlNJZ2VHeHBibXM2YUhKbFpqMGlJMDFLV0MweUxWUkZXQzFPTFRKRklpOCtQQzluUGp4bklHUmhkR0V0Ylcxc0xXNXZaR1U5SW0xcElpQjBjbUZ1YzJadmNtMDlJblJ5WVc1emJHRjBaU2czTkRRc01Da2lQangxYzJVZ1pHRjBZUzFqUFNJeFJEUTBSaUlnZUd4cGJtczZhSEpsWmowaUkwMUtXQzB5TFZSRldDMUpMVEZFTkRSR0lpOCtQQzluUGp4bklHUmhkR0V0Ylcxc0xXNXZaR1U5SW0xcElpQjBjbUZ1YzJadmNtMDlJblJ5WVc1emJHRjBaU2d4TVRjekxEQXBJajQ4ZFhObElHUmhkR0V0WXowaU1VUTBOVFlpSUhoc2FXNXJPbWh5WldZOUlpTk5TbGd0TWkxVVJWZ3RTUzB4UkRRMU5pSXZQand2Wno0OFp5QmtZWFJoTFcxdGJDMXViMlJsUFNKdGMzVmlJaUIwY21GdWMyWnZjbTA5SW5SeVlXNXpiR0YwWlNneE5URTRMREFwSWo0OFp5QmtZWFJoTFcxdGJDMXViMlJsUFNKdGFTSStQSFZ6WlNCa1lYUmhMV005SWpGRU5EWXhJaUI0YkdsdWF6cG9jbVZtUFNJalRVcFlMVEl0VkVWWUxVa3RNVVEwTmpFaUx6NDhMMmMrUEdjZ1pHRjBZUzF0Yld3dGJtOWtaVDBpYldraUlIUnlZVzV6Wm05eWJUMGlkSEpoYm5Oc1lYUmxLRE01TkN3dE1UVXdLU0J6WTJGc1pTZ3dMamN3TnlraVBqeDFjMlVnWkdGMFlTMWpQU0l4UkRRMU9TSWdlR3hwYm1zNmFISmxaajBpSTAxS1dDMHlMVlJGV0MxSkxURkVORFU1SWk4K1BDOW5Qand2Wno0OFp5QmtZWFJoTFcxdGJDMXViMlJsUFNKdGFTSWdkSEpoYm5ObWIzSnRQU0owY21GdWMyeGhkR1VvTWpFM01pNDNMREFwSWo0OGRYTmxJR1JoZEdFdFl6MGlNVVEwTlRJaUlIaHNhVzVyT21oeVpXWTlJaU5OU2xndE1pMVVSVmd0U1MweFJEUTFNaUl2UGp3dlp6NDhaeUJrWVhSaExXMXRiQzF1YjJSbFBTSnRhU0lnZEhKaGJuTm1iM0p0UFNKMGNtRnVjMnhoZEdVb01qWXpPQzQzTERBcElqNDhkWE5sSUdSaGRHRXRZejBpTVVRME5VSWlJSGhzYVc1ck9taHlaV1k5SWlOTlNsZ3RNaTFVUlZndFNTMHhSRFExUWlJdlBqd3ZaejQ4WnlCa1lYUmhMVzF0YkMxdWIyUmxQU0p0YVNJZ2RISmhibk5tYjNKdFBTSjBjbUZ1YzJ4aGRHVW9Nekl6T0M0M0xEQXBJajQ4ZFhObElHUmhkR0V0WXowaU1VUTBOVFFpSUhoc2FXNXJPbWh5WldZOUlpTk5TbGd0TWkxVVJWZ3RTUzB4UkRRMU5DSXZQand2Wno0OFp5QmtZWFJoTFcxdGJDMXViMlJsUFNKdGFTSWdkSEpoYm5ObWIzSnRQU0owY21GdWMyeGhkR1VvTXpjeE5TNDNMREFwSWo0OGRYTmxJR1JoZEdFdFl6MGlNVVEwTmpFaUlIaHNhVzVyT21oeVpXWTlJaU5OU2xndE1pMVVSVmd0U1MweFJEUTJNU0l2UGp3dlp6NDhaeUJrWVhSaExXMXRiQzF1YjJSbFBTSnRhU0lnZEhKaGJuTm1iM0p0UFNKMGNtRnVjMnhoZEdVb05EQTNOaTQzTERBcElqNDhkWE5sSUdSaGRHRXRZejBpTWpFd1JTSWdlR3hwYm1zNmFISmxaajBpSTAxS1dDMHlMVlJGV0MxSkxUSXhNRVVpTHo0OEwyYytQR2NnWkdGMFlTMXRiV3d0Ym05a1pUMGliVzhpSUhSeVlXNXpabTl5YlQwaWRISmhibk5zWVhSbEtEUTJOVEl1Tnl3d0tTSStQSFZ6WlNCa1lYUmhMV005SWpJNElpQjRiR2x1YXpwb2NtVm1QU0lqVFVwWUxUSXRWRVZZTFU0dE1qZ2lMejQ4TDJjK1BHY2daR0YwWVMxdGJXd3RibTlrWlQwaWJXOGlJSFJ5WVc1elptOXliVDBpZEhKaGJuTnNZWFJsS0RVd05ERXVOeXd3S1NJK1BIVnpaU0JrWVhSaExXTTlJakk1SWlCNGJHbHVhenBvY21WbVBTSWpUVXBZTFRJdFZFVllMVTR0TWpraUx6NDhMMmMrUEdjZ1pHRjBZUzF0Yld3dGJtOWtaVDBpYlc4aUlIUnlZVzV6Wm05eWJUMGlkSEpoYm5Oc1lYUmxLRFUwTXpBdU55d3dLU0krUEhWelpTQmtZWFJoTFdNOUlqSXlNVElpSUhoc2FXNXJPbWh5WldZOUlpTk5TbGd0TWkxVVJWZ3RUaTB5TWpFeUlpOCtQQzluUGp4bklHUmhkR0V0Ylcxc0xXNXZaR1U5SW0xdUlpQjBjbUZ1YzJadmNtMDlJblJ5WVc1emJHRjBaU2cyTWpBNExqY3NNQ2tpUGp4MWMyVWdaR0YwWVMxalBTSXpNU0lnZUd4cGJtczZhSEpsWmowaUkwMUtXQzB5TFZSRldDMU9MVE14SWk4K1BDOW5QanhuSUdSaGRHRXRiVzFzTFc1dlpHVTlJbTF2SWlCMGNtRnVjMlp2Y20wOUluUnlZVzV6YkdGMFpTZzJOekE0TGpjc01Da2lQangxYzJVZ1pHRjBZUzFqUFNJeU1qRXlJaUI0YkdsdWF6cG9jbVZtUFNJalRVcFlMVEl0VkVWWUxVNHRNakl4TWlJdlBqd3ZaejQ4WnlCa1lYUmhMVzF0YkMxdWIyUmxQU0p0YVNJZ2RISmhibk5tYjNKdFBTSjBjbUZ1YzJ4aGRHVW9OelE0Tmk0M0xEQXBJajQ4ZFhObElHUmhkR0V0WXowaU1VUTBOVFlpSUhoc2FXNXJPbWh5WldZOUlpTk5TbGd0TWkxVVJWZ3RTUzB4UkRRMU5pSXZQand2Wno0OEwyYytQQzluUGp4bklHUmhkR0V0Ylcxc0xXNXZaR1U5SW0xdklpQjBjbUZ1YzJadmNtMDlJblJ5WVc1emJHRjBaU2d4TXpBek1TNHhMREFwSWo0OGRYTmxJR1JoZEdFdFl6MGlNakl4TnlJZ2VHeHBibXM2YUhKbFpqMGlJMDFLV0MweUxWUkZXQzFPTFRJeU1UY2lMejQ4TDJjK1BHY2daR0YwWVMxdGJXd3RibTlrWlQwaWJXa2lJSFJ5WVc1elptOXliVDBpZEhKaGJuTnNZWFJsS0RFek56VXpMak1zTUNraVBqeDFjMlVnWkdGMFlTMWpQU0l4UkRRMU1pSWdlR3hwYm1zNmFISmxaajBpSTAxS1dDMHlMVlJGV0MxSkxURkVORFV5SWk4K1BDOW5QanhuSUdSaGRHRXRiVzFzTFc1dlpHVTlJbTFwSWlCMGNtRnVjMlp2Y20wOUluUnlZVzV6YkdGMFpTZ3hOREl4T1M0ekxEQXBJajQ4ZFhObElHUmhkR0V0WXowaU1VUTBORVlpSUhoc2FXNXJPbWh5WldZOUlpTk5TbGd0TWkxVVJWZ3RTUzB4UkRRMFJpSXZQand2Wno0OFp5QmtZWFJoTFcxdGJDMXViMlJsUFNKdGFTSWdkSEpoYm5ObWIzSnRQU0owY21GdWMyeGhkR1VvTVRRMk5EZ3VNeXd3S1NJK1BIVnpaU0JrWVhSaExXTTlJakZFTkRVMklpQjRiR2x1YXpwb2NtVm1QU0lqVFVwWUxUSXRWRVZZTFVrdE1VUTBOVFlpTHo0OEwyYytQR2NnWkdGMFlTMXRiV3d0Ym05a1pUMGliV2tpSUhSeVlXNXpabTl5YlQwaWRISmhibk5zWVhSbEtERTBPVGt6TGpNc01Da2lQangxYzJVZ1pHRjBZUzFqUFNJeFJEUTFRaUlnZUd4cGJtczZhSEpsWmowaUkwMUtXQzB5TFZSRldDMUpMVEZFTkRWQ0lpOCtQQzluUGp4bklHUmhkR0V0Ylcxc0xXNXZaR1U5SWxSbFdFRjBiMjBpSUdSaGRHRXRiV3A0TFhSbGVHTnNZWE56UFNKUFVrUWlJSFJ5WVc1elptOXliVDBpZEhKaGJuTnNZWFJsS0RFMU5Ua3pMak1zTUNraVBqeG5JR1JoZEdFdGJXMXNMVzV2WkdVOUltMXpkV0lpUGp4bklHUmhkR0V0Ylcxc0xXNXZaR1U5SW0xcElpOCtQR2NnWkdGMFlTMXRiV3d0Ym05a1pUMGliV2tpSUhSeVlXNXpabTl5YlQwaWRISmhibk5zWVhSbEtETXpMQzB4TlRBcElITmpZV3hsS0RBdU56QTNLU0krUEhWelpTQmtZWFJoTFdNOUlqRkVORFUySWlCNGJHbHVhenBvY21WbVBTSWpUVXBZTFRJdFZFVllMVWt0TVVRME5UWWlMejQ4TDJjK1BDOW5Qand2Wno0OEwyYytQQzluUGp3dmMzWm5QZz09IiwKCSJSZWFsVmlld1NpemVKc29uIiA6ICJ7XCJoZWlnaHRcIjoxMDk3LFwid2lkdGhcIjo1NjA3fSIKfQo="/>
    </extobj>
    <extobj name="2384804F-3998-4D57-9195-F3826E402611-3">
      <extobjdata type="2384804F-3998-4D57-9195-F3826E402611" data="ewoJIkltZ1NldHRpbmdKc29uIiA6ICJ7XCJoZWlnaHRcIjo1NC40NjQyODU3MTQyODU3MSxcIndpZHRoXCI6MjE5LjY0Mjg1NzE0Mjg1NzF9IiwKCSJMYXRleCIgOiAiXFx0ZXh0e1N1bX0gPSBcXHN1bV97aT0wfV57ZS5iaXRfbGVuZ3RoKCktMX0gdl97MV9pfSplYmlue19pfSIsCgkiTGF0ZXhJbWdCYXNlNjQiIDogIlBITjJaeUI0Yld4dWN6MGlhSFIwY0RvdkwzZDNkeTUzTXk1dmNtY3ZNakF3TUM5emRtY2lJSGRwWkhSb1BTSXlPQzR4TnpWbGVDSWdhR1ZwWjJoMFBTSTNMakEwTldWNElpQnliMnhsUFNKcGJXY2lJR1p2WTNWellXSnNaVDBpWm1Gc2MyVWlJSFpwWlhkQ2IzZzlJakFnTFRFNE5qZ3VNU0F4TWpRMU15NHhJRE14TVRRaUlIaHRiRzV6T25oc2FXNXJQU0pvZEhSd09pOHZkM2QzTG5jekxtOXlaeTh4T1RrNUwzaHNhVzVySWlCaGNtbGhMV2hwWkdSbGJqMGlkSEoxWlNJZ2MzUjViR1U5SW5abGNuUnBZMkZzTFdGc2FXZHVPaUF0TWk0NE1UbGxlRHNnYldGNExYZHBaSFJvT2lBNU9DVTdJajQ4WkdWbWN6NDhjR0YwYUNCcFpEMGlUVXBZTFRJdFZFVllMVTR0TlRNaUlHUTlJazAxTlNBMU1EZFJOVFVnTlRrd0lERXhNaUEyTkRkVU1qUXpJRGN3TkVneU5UZFJNelF5SURjd05DQTBNRFVnTmpReFREUXlOaUEyTnpKUk5ETXhJRFkzT1NBME16WWdOamczVkRRME5pQTNNREJNTkRRNUlEY3dORkUwTlRBZ056QTBJRFExTXlBM01EUlVORFU1SURjd05VZzBOak5STkRZMklEY3dOU0EwTnpJZ05qazVWalEyTWt3ME5qWWdORFUyU0RRME9GRTBNemNnTkRVMklEUXpOU0EwTlRsVU5ETXdJRFEzT1ZFME1UTWdOakExSURNeU9TQTJORFpSTWpreUlEWTJNaUF5TlRRZ05qWXlVVEl3TVNBMk5qSWdNVFk0SURZeU5sUXhNelVnTlRReVVURXpOU0ExTURnZ01UVXlJRFE0TUZReU1EQWdORE0xVVRJeE1DQTBNekVnTWpnMklEUXhNbFF6TnpBZ016ZzVVVFF5TnlBek5qY2dORFl6SURNeE5GUTFNREFnTVRreFVUVXdNQ0F4TVRBZ05EUTRJRFExVkRNd01TQXRNakZSTWpRMUlDMHlNU0F5TURFZ0xUUlVNVFF3SURJM1RERXlNaUEwTVZFeE1UZ2dNellnTVRBM0lESXhWRGczSUMwM1ZEYzRJQzB5TVZFM05pQXRNaklnTmpnZ0xUSXlTRFkwVVRZeElDMHlNaUExTlNBdE1UWldNVEF4VVRVMUlESXlNQ0ExTmlBeU1qSlJOVGdnTWpJM0lEYzJJREl5TjBnNE9WRTVOU0F5TWpFZ09UVWdNakUwVVRrMUlERTRNaUF4TURVZ01UVXhWREV6T1NBNU1GUXlNRFVnTkRKVU16QTFJREkwVVRNMU1pQXlOQ0F6T0RZZ05qSlVOREl3SURFMU5WRTBNakFnTVRrNElETTVPQ0F5TXpOVU16UXdJREk0TVZFeU9EUWdNamsxSURJMk5pQXpNREJSTWpZeElETXdNU0F5TXprZ016QTJWREl3TmlBek1UUlVNVGMwSURNeU5WUXhOREVnTXpRelZERXhNaUF6TmpkVU9EVWdOREF5VVRVMUlEUTFNU0ExTlNBMU1EZGFJaTgrUEhCaGRHZ2dhV1E5SWsxS1dDMHlMVlJGV0MxT0xUYzFJaUJrUFNKTk16Z3pJRFU0VVRNeU55QXRNVEFnTWpVMklDMHhNRWd5TkRsUk1USTBJQzB4TUNBeE1EVWdPRGxSTVRBMElEazJJREV3TXlBeU1qWlJNVEF5SURNek5TQXhNRElnTXpRNFZEazJJRE0yT1ZFNE5pQXpPRFVnTXpZZ016ZzFTREkxVmpRd09GRXlOU0EwTXpFZ01qY2dORE14VERNNElEUXpNbEUwT0NBME16TWdOamNnTkRNMFZERXdOU0EwTXpaUk1USXlJRFF6TnlBeE5ESWdORE00VkRFM01pQTBOREZVTVRnMElEUTBNa2d4T0RkV01qWXhVVEU0T0NBM055QXhPVEFnTmpSUk1Ua3pJRFE1SURJd05DQTBNRkV5TWpRZ01qWWdNalkwSURJMlVUSTVNQ0F5TmlBek1URWdNelZVTXpReklEVTRWRE0yTXlBNU1GUXpOelVnTVRJd1ZETTNPU0F4TkRSUk16YzVJREUwTlNBek56a2dNVFl4VkRNNE1DQXlNREZVTXpnd0lESTBPRll6TVRWUk16Z3dJRE0yTVNBek56QWdNemN5VkRNeU1DQXpPRFZJTXpBeVZqUXpNVkV6TURRZ05ETXhJRE0zT0NBME16WlVORFUzSURRME1rZzBOalJXTWpZMFVUUTJOQ0E0TkNBME5qVWdPREZSTkRZNElEWXhJRFEzT1NBMU5WUTFNalFnTkRaSU5UUXlWakJSTlRRd0lEQWdORFkzSUMwMVZETTVNQ0F0TVRGSU16Z3pWalU0V2lJdlBqeHdZWFJvSUdsa1BTSk5TbGd0TW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X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aTFVUlZndFNTMHhSRFExTWlJZ1pEMGlUVE01SURFMk9GRXpPU0F5TWpVZ05UZ2dNamN5VkRFd055QXpOVEJVTVRjMElEUXdNbFF5TkRRZ05ETXpWRE13TnlBME5ESklNekV3VVRNMU5TQTBORElnTXpnNElEUXlNRlEwTWpFZ016VTFVVFF5TVNBeU5qVWdNekV3SURJek4xRXlOakVnTWpJMElERTNOaUF5TWpOUk1UTTVJREl5TXlBeE16Z2dNakl4VVRFek9DQXlNVGtnTVRNeUlERTRObFF4TWpVZ01USTRVVEV5TlNBNE1TQXhORFlnTlRSVU1qQTVJREkyVkRNd01pQTBOVlF6T1RRZ01URXhVVFF3TXlBeE1qRWdOREEySURFeU1WRTBNVEFnTVRJeElEUXhPU0F4TVRKVU5ESTVJRGs0VkRReU1DQTRNbFF6T1RBZ05UVlVNelEwSURJMFZESTRNU0F0TVZReU1EVWdMVEV4VVRFeU5pQXRNVEVnT0RNZ05ESlVNemtnTVRZNFdrMHpOek1nTXpVelVUTTJOeUEwTURVZ016QTFJRFF3TlZFeU56SWdOREExSURJME5DQXpPVEZVTVRrNUlETTFOMVF4TnpBZ016RTJWREUxTkNBeU9EQlVNVFE1SURJMk1WRXhORGtnTWpZd0lERTJPU0F5TmpCUk1qZ3lJREkyTUNBek1qY2dNamcwVkRNM015QXpOVE5hSWk4K1BIQmhkR2dnYVdROUlrMUtXQzB5TFZSRldDMU9MVEpGSWlCa1BTSk5OemdnTmpCUk56Z2dPRFFnT1RVZ01UQXlWREV6T0NBeE1qQlJNVFl5SURFeU1DQXhPREFnTVRBMFZERTVPU0EyTVZFeE9Ua2dNellnTVRneUlERTRWREV6T1NBd1ZEazJJREUzVkRjNElEWXdXaUl2UGp4d1lYUm9JR2xrUFNKTlNsZ3RNa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5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UxWUkZXQzFKTFRJeE1FVWlJR1E5SWsweE16Y2dOamd6VVRFek9DQTJPRE1nTWpBNUlEWTRPRlF5T0RJZ05qazBVVEk1TkNBMk9UUWdNamswSURZNE5WRXlPVFFnTmpjMElESTFPQ0ExTXpSUk1qSXdJRE00TmlBeU1qQWdNemd6VVRJeU1DQXpPREVnTWpJM0lETTRPRkV5T0RnZ05EUXlJRE0xTnlBME5ESlJOREV4SURRME1pQTBORFFnTkRFMVZEUTNPQ0F6TXpaUk5EYzRJREk0TlNBME5EQWdNVGM0VkRRd01pQTFNRkUwTURNZ016WWdOREEzSURNeFZEUXlNaUF5TmxFME5UQWdNallnTkRjMElEVTJWRFV4TXlBeE16aFJOVEUySURFME9TQTFNVGtnTVRVeFZEVXpOU0F4TlROUk5UVTFJREUxTXlBMU5UVWdNVFExVVRVMU5TQXhORFFnTlRVeElERXpNRkUxTXpVZ056RWdOVEF3SURNelVUUTJOaUF0TVRBZ05ERTVJQzB4TUVnME1UUlJNelkzSUMweE1DQXpORFlnTVRkVU16STFJRGMwVVRNeU5TQTVNQ0F6TmpFZ01Ua3lWRE01T0NBek5EVlJNems0SURRd05DQXpOVFFnTkRBMFNETTBPVkV5TmpZZ05EQTBJREl3TlNBek1EWk1NVGs0SURJNU0wd3hOalFnTVRVNFVURXpNaUF5T0NBeE1qY2dNVFpSTVRFMElDMHhNU0E0TXlBdE1URlJOamtnTFRFeElEVTVJQzB5VkRRNElERTJVVFE0SURNd0lERXlNU0F6TWpCTU1UazFJRFl4TmxFeE9UVWdOakk1SURFNE9DQTJNekpVTVRRNUlEWXpOMGd4TWpoUk1USXlJRFkwTXlBeE1qSWdOalExVkRFeU5DQTJOalJSTVRJNUlEWTRNeUF4TXpjZ05qZ3p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Y0dGMGFDQnBaRDBpVFVwWUxUSXRWRVZZTFU0dE1qSXhNaUlnWkQwaVRUZzBJREl6TjFRNE5DQXlOVEJVT1RnZ01qY3dTRFkzT1ZFMk9UUWdNall5SURZNU5DQXlOVEJVTmpjNUlESXpNRWc1T0ZFNE5DQXlNemNnT0RRZ01qVXdXaUl2UGp4d1lYUm9JR2xrUFNKTlNsZ3RNa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UxWUkZXQzFKTFRGRU5EWXpJaUJrUFNKTk1UY3pJRE00TUZFeE56TWdOREExSURFMU5DQTBNRFZSTVRNd0lEUXdOU0F4TURRZ016YzJWRFl4SURJNE4xRTJNQ0F5T0RZZ05Ua2dNamcwVkRVNElESTRNVlExTmlBeU56bFVOVE1nTWpjNFZEUTVJREkzT0ZRME1TQXlOemhJTWpkUk1qRWdNamcwSURJeElESTROMUV5TVNBeU9UUWdNamtnTXpFMlZEVXpJRE0yT0ZRNU55QTBNVGxVTVRZd0lEUTBNVkV5TURJZ05EUXhJREl5TlNBME1UZFVNalE1SURNMk1WRXlORGtnTXpRMElESTBOaUF6TXpWUk1qUTJJRE15T1NBeU16RWdNamt4VkRJd01DQXlNREpVTVRneUlERXhNMUV4T0RJZ09EWWdNVGczSURZNVVUSXdNQ0F5TmlBeU5UQWdNalpSTWpnM0lESTJJRE14T1NBMk1GUXpOamtnTVRNNVZETTVPQ0F5TWpKVU5EQTVJREkzTjFFME1Ea2dNekF3SURRd01TQXpNVGRVTXpneklETTBNMVF6TmpVZ016WXhWRE0xTnlBek9ETlJNelUzSURRd05TQXpOellnTkRJMFZEUXhOeUEwTkROUk5ETTJJRFEwTXlBME5URWdOREkxVkRRMk55QXpOamRSTkRZM0lETTBNQ0EwTlRVZ01qZzBWRFF4T0NBeE5UbFVNelEzSURRd1ZESTBNU0F0TVRGUk1UYzNJQzB4TVNBeE16a2dNakpSTVRBeUlEVTBJREV3TWlBeE1UZFJNVEF5SURFME9DQXhNVEFnTVRneFZERTFNU0F5T1RoUk1UY3pJRE0yTWlBeE56TWdNemd3V2lJdlBqeHdZWFJvSUdsa1BTSk5TbGd0TWkxVVJWZ3RUaTB5TWpFM0lpQmtQU0pOTWpJNUlESTRObEV5TVRZZ05ESXdJREl4TmlBME16WlJNakUySURRMU5DQXlOREFnTkRZMFVUSTBNU0EwTmpRZ01qUTFJRFEyTkZReU5URWdORFkxVVRJMk15QTBOalFnTWpjeklEUTFObFF5T0RNZ05ETTJVVEk0TXlBME1Ua2dNamMzSURNMU5sUXlOekFnTWpnMlRETXlPQ0F6TWpoUk16ZzBJRE0yT1NBek9Ea2dNemN5VkRNNU9TQXpOelZSTkRFeUlETTNOU0EwTWpNZ016WTFWRFF6TlNBek16aFJORE0xSURNeU5TQTBNalVnTXpFMVVUUXlNQ0F6TVRJZ016VTNJREk0TWxReU9Ea2dNalV3VERNMU5TQXlNVGxNTkRJMUlERTRORkUwTXpRZ01UYzFJRFF6TkNBeE5qRlJORE0wSURFME5pQTBNalVnTVRNMlZEUXdNU0F4TWpWUk16a3pJREV5TlNBek9ETWdNVE14VkRNeU9DQXhOekZNTWpjd0lESXhNMUV5T0RNZ056a2dNamd6SURZelVUSTRNeUExTXlBeU56WWdORFJVTWpVd0lETTFVVEl6TVNBek5TQXlNalFnTkRSVU1qRTJJRFl6VVRJeE5pQTRNQ0F5TWpJZ01UUXpWREl5T1NBeU1UTk1NVGN4SURFM01WRXhNVFVnTVRNd0lERXhNQ0F4TWpkUk1UQTJJREV5TkNBeE1EQWdNVEkwVVRnM0lERXlOQ0EzTmlBeE16UlVOalFnTVRZeFVUWTBJREUyTmlBMk5DQXhOamxVTmpjZ01UYzFWRGN5SURFNE1WUTRNU0F4T0RoVU9UUWdNVGsxVkRFeE15QXlNRFJVTVRNNElESXhOVlF4TnpBZ01qTXdWREl4TUNBeU5UQk1OelFnTXpFMVVUWTFJRE15TkNBMk5TQXpNemhSTmpVZ016VXpJRGMwSURNMk0xUTVPQ0F6TnpSUk1UQTJJRE0zTkNBeE1UWWdNelk0VkRFM01TQXpNamhNTWpJNUlESTRObG9pTHo0OEwyUmxabk0rUEdjZ2MzUnliMnRsUFNKamRYSnlaVzUwUTI5c2IzSWlJR1pwYkd3OUltTjFjbkpsYm5SRGIyeHZjaUlnYzNSeWIydGxMWGRwWkhSb1BTSXdJaUIwY21GdWMyWnZjbTA5SW5OallXeGxLREVzTFRFcElqNDhaeUJrWVhSaExXMXRiQzF1YjJSbFBTSnRZWFJvSWo0OFp5QmtZWFJoTFcxdGJDMXViMlJsUFNKdGRHVjRkQ0krUEhWelpTQmtZWFJoTFdNOUlqVXpJaUI0YkdsdWF6cG9jbVZtUFNJalRVcFlMVEl0VkVWWUxVNHROVE1pTHo0OGRYTmxJR1JoZEdFdFl6MGlOelVpSUhoc2FXNXJPbWh5WldZOUlpTk5TbGd0TWkxVVJWZ3RUaTAzTlNJZ2RISmhibk5tYjNKdFBTSjBjbUZ1YzJ4aGRHVW9OVFUyTERBcElpOCtQSFZ6WlNCa1lYUmhMV005SWpaRUlpQjRiR2x1YXpwb2NtVm1QU0lqVFVwWUxUSXRWRVZZTFU0dE5rUWlJSFJ5WVc1elptOXliVDBpZEhKaGJuTnNZWFJsS0RFeE1USXNNQ2tpTHo0OEwyYytQR2NnWkdGMFlTMXRiV3d0Ym05a1pUMGliVzhpSUhSeVlXNXpabTl5YlQwaWRISmhibk5zWVhSbEtESXlNakl1T0N3d0tTSStQSFZ6WlNCa1lYUmhMV005SWpORUlpQjRiR2x1YXpwb2NtVm1QU0lqVFVwWUxUSXRWRVZZTFU0dE0wUWlMejQ4TDJjK1BHY2daR0YwWVMxdGJXd3RibTlrWlQwaWJYVnVaR1Z5YjNabGNpSWdkSEpoYm5ObWIzSnRQU0owY21GdWMyeGhkR1VvTXpJM09DNDJMREFwSWo0OFp5QmtZWFJoTFcxdGJDMXViMlJsUFNKdGJ5SWdkSEpoYm5ObWIzSnRQU0owY21GdWMyeGhkR1VvTVRZME9TNDVMREFwSWo0OGRYTmxJR1JoZEdFdFl6MGlNakl4TVNJZ2VHeHBibXM2YUhKbFpqMGlJMDFLV0MweUxWUkZXQzFNVHkweU1qRXhJaTgrUEM5blBqeG5JR1JoZEdFdGJXMXNMVzV2WkdVOUlsUmxXRUYwYjIwaUlIUnlZVzV6Wm05eWJUMGlkSEpoYm5Oc1lYUmxLREUzT1RndU1Td3RNVEE0Tnk0NUtTQnpZMkZzWlNnd0xqY3dOeWtpSUdSaGRHRXRiV3A0TFhSbGVHTnNZWE56UFNKUFVrUWlQanhuSUdSaGRHRXRiVzFzTFc1dlpHVTlJbTFwSWo0OGRYTmxJR1JoZEdFdFl6MGlNVVEwTlRZaUlIaHNhVzVyT21oeVpXWTlJaU5OU2xndE1pMVVSVmd0U1MweFJEUTFOaUl2UGp3dlp6NDhaeUJrWVhSaExXMXRiQzF1YjJSbFBTSnRieUlnZEhKaGJuTm1iM0p0UFNKMGNtRnVjMnhoZEdVb016UTFMREFwSWo0OGRYTmxJR1JoZEdFdFl6MGlNMFFpSUhoc2FXNXJPbWh5WldZOUlpTk5TbGd0TWkxVVJWZ3RUaTB6UkNJdlBqd3ZaejQ4WnlCa1lYUmhMVzF0YkMxdWIyUmxQU0p0YmlJZ2RISmhibk5tYjNKdFBTSjBjbUZ1YzJ4aGRHVW9NVEV5TXl3d0tTSStQSFZ6WlNCa1lYUmhMV005SWpNd0lpQjRiR2x1YXpwb2NtVm1QU0lqVFVwWUxUSXRWRVZZTFU0dE16QWlMejQ4TDJjK1BDOW5QanhuSUdSaGRHRXRiVzFzTFc1dlpHVTlJbFJsV0VGMGIyMGlJSFJ5WVc1elptOXliVDBpZEhKaGJuTnNZWFJsS0RBc01USXpOeTQ0S1NCelkyRnNaU2d3TGpjd055a2lJR1JoZEdFdGJXcDRMWFJsZUdOc1lYTnpQU0pQVWtRaVBqeG5JR1JoZEdFdGJXMXNMVzV2WkdVOUltMXBJajQ4ZFhObElHUmhkR0V0WXowaU1VUTBOVElpSUhoc2FXNXJPbWh5WldZOUlpTk5TbGd0TWkxVVJWZ3RTUzB4UkRRMU1pSXZQand2Wno0OFp5QmtZWFJoTFcxdGJDMXViMlJsUFNKdGJ5SWdkSEpoYm5ObWIzSnRQU0owY21GdWMyeGhkR1VvTkRZMkxEQXBJajQ4ZFhObElHUmhkR0V0WXowaU1rVWlJSGhzYVc1ck9taHlaV1k5SWlOTlNsZ3RNaTFVUlZndFRpMHlSU0l2UGp3dlp6NDhaeUJrWVhSaExXMXRiQzF1YjJSbFBTSnRhU0lnZEhKaGJuTm1iM0p0UFNKMGNtRnVjMnhoZEdVb056UTBMREFwSWo0OGRYTmxJR1JoZEdFdFl6MGlNVVEwTkVZaUlIaHNhVzVyT21oeVpXWTlJaU5OU2xndE1pMVVSVmd0U1MweFJEUTBSaUl2UGp3dlp6NDhaeUJrWVhSaExXMXRiQzF1YjJSbFBTSnRhU0lnZEhKaGJuTm1iM0p0UFNKMGNtRnVjMnhoZEdVb01URTNNeXd3S1NJK1BIVnpaU0JrWVhSaExXTTlJakZFTkRVMklpQjRiR2x1YXpwb2NtVm1QU0lqVFVwWUxUSXRWRVZZTFVrdE1VUTBOVFlpTHo0OEwyYytQR2NnWkdGMFlTMXRiV3d0Ym05a1pUMGliWE4xWWlJZ2RISmhibk5tYjNKdFBTSjBjbUZ1YzJ4aGRHVW9NVFV4T0N3d0tTSStQR2NnWkdGMFlTMXRiV3d0Ym05a1pUMGliV2tpUGp4MWMyVWdaR0YwWVMxalBTSXhSRFEyTVNJZ2VHeHBibXM2YUhKbFpqMGlJMDFLV0MweUxWUkZXQzFKTFRGRU5EWXhJaTgrUEM5blBqeG5JR1JoZEdFdGJXMXNMVzV2WkdVOUltMXBJaUIwY21GdWMyWnZjbTA5SW5SeVlXNXpiR0YwWlNnek9UUXNMVEUxTUNrZ2MyTmhiR1VvTUM0M01EY3BJajQ4ZFhObElHUmhkR0V0WXowaU1VUTBOVGtpSUhoc2FXNXJPbWh5WldZOUlpTk5TbGd0TWkxVVJWZ3RTUzB4UkRRMU9TSXZQand2Wno0OEwyYytQR2NnWkdGMFlTMXRiV3d0Ym05a1pUMGliV2tpSUhSeVlXNXpabTl5YlQwaWRISmhibk5zWVhSbEtESXhOekl1Tnl3d0tTSStQSFZ6WlNCa1lYUmhMV005SWpGRU5EVXlJaUI0YkdsdWF6cG9jbVZtUFNJalRVcFlMVEl0VkVWWUxVa3RNVVEwTlRJaUx6NDhMMmMrUEdjZ1pHRjBZUzF0Yld3dGJtOWtaVDBpYldraUlIUnlZVzV6Wm05eWJUMGlkSEpoYm5Oc1lYUmxLREkyTXpndU55d3dLU0krUEhWelpTQmtZWFJoTFdNOUlqRkVORFZDSWlCNGJHbHVhenBvY21WbVBTSWpUVXBZTFRJdFZFVllMVWt0TVVRME5VSWlMejQ4TDJjK1BHY2daR0YwWVMxdGJXd3RibTlrWlQwaWJXa2lJSFJ5WVc1elptOXliVDBpZEhKaGJuTnNZWFJsS0RNeU16Z3VOeXd3S1NJK1BIVnpaU0JrWVhSaExXTTlJakZFTkRVMElpQjRiR2x1YXpwb2NtVm1QU0lqVFVwWUxUSXRWRVZZTFVrdE1VUTBOVFFpTHo0OEwyYytQR2NnWkdGMFlTMXRiV3d0Ym05a1pUMGliV2tpSUhSeVlXNXpabTl5YlQwaWRISmhibk5zWVhSbEtETTNNVFV1Tnl3d0tTSStQSFZ6WlNCa1lYUmhMV005SWpGRU5EWXhJaUI0YkdsdWF6cG9jbVZtUFNJalRVcFlMVEl0VkVWWUxVa3RNVVEwTmpFaUx6NDhMMmMrUEdjZ1pHRjBZUzF0Yld3dGJtOWtaVDBpYldraUlIUnlZVzV6Wm05eWJUMGlkSEpoYm5Oc1lYUmxLRFF3TnpZdU55d3dLU0krUEhWelpTQmtZWFJoTFdNOUlqSXhNRVVpSUhoc2FXNXJPbWh5WldZOUlpTk5TbGd0TWkxVVJWZ3RTUzB5TVRCRklpOCtQQzluUGp4bklHUmhkR0V0Ylcxc0xXNXZaR1U5SW0xdklpQjBjbUZ1YzJadmNtMDlJblJ5WVc1emJHRjBaU2cwTmpVeUxqY3NNQ2tpUGp4MWMyVWdaR0YwWVMxalBTSXlPQ0lnZUd4cGJtczZhSEpsWmowaUkwMUtXQzB5TFZSRldDMU9MVEk0SWk4K1BDOW5QanhuSUdSaGRHRXRiVzFzTFc1dlpHVTlJbTF2SWlCMGNtRnVjMlp2Y20wOUluUnlZVzV6YkdGMFpTZzFNRFF4TGpjc01Da2lQangxYzJVZ1pHRjBZUzFqUFNJeU9TSWdlR3hwYm1zNmFISmxaajBpSTAxS1dDMHlMVlJGV0MxT0xUSTVJaTgrUEM5blBqeG5JR1JoZEdFdGJXMXNMVzV2WkdVOUltMXZJaUIwY21GdWMyWnZjbTA5SW5SeVlXNXpiR0YwWlNnMU5ETXdMamNzTUNraVBqeDFjMlVnWkdGMFlTMWpQU0l5TWpFeUlpQjRiR2x1YXpwb2NtVm1QU0lqVFVwWUxUSXRWRVZZTFU0dE1qSXhNaUl2UGp3dlp6NDhaeUJrWVhSaExXMXRiQzF1YjJSbFBTSnRiaUlnZEhKaGJuTm1iM0p0UFNKMGNtRnVjMnhoZEdVb05qSXdPQzQzTERBcElqNDhkWE5sSUdSaGRHRXRZejBpTXpFaUlIaHNhVzVyT21oeVpXWTlJaU5OU2xndE1pMVVSVmd0VGkwek1TSXZQand2Wno0OEwyYytQQzluUGp4bklHUmhkR0V0Ylcxc0xXNXZaR1U5SW0xemRXSWlJSFJ5WVc1elptOXliVDBpZEhKaGJuTnNZWFJsS0RneE9Ea3NNQ2tpUGp4bklHUmhkR0V0Ylcxc0xXNXZaR1U5SW0xcElqNDhkWE5sSUdSaGRHRXRZejBpTVVRME5qTWlJSGhzYVc1ck9taHlaV1k5SWlOTlNsZ3RNaTFVUlZndFNTMHhSRFEyTXlJdlBqd3ZaejQ4WnlCa1lYUmhMVzF0YkMxdWIyUmxQU0pVWlZoQmRHOXRJaUIwY21GdWMyWnZjbTA5SW5SeVlXNXpiR0YwWlNnMU1UZ3NMVEUxTUNrZ2MyTmhiR1VvTUM0M01EY3BJaUJrWVhSaExXMXFlQzEwWlhoamJHRnpjejBpVDFKRUlqNDhaeUJrWVhSaExXMXRiQzF1YjJSbFBTSnRjM1ZpSWo0OFp5QmtZWFJoTFcxdGJDMXViMlJsUFNKdGJpSStQSFZ6WlNCa1lYUmhMV005SWpNeElpQjRiR2x1YXpwb2NtVm1QU0lqVFVwWUxUSXRWRVZZTFU0dE16RWlMejQ4TDJjK1BHY2daR0YwWVMxdGJXd3RibTlrWlQwaWJXa2lJSFJ5WVc1elptOXliVDBpZEhKaGJuTnNZWFJsS0RVek15d3RNVFV3S1NCelkyRnNaU2d3TGpjd055a2lQangxYzJVZ1pHRjBZUzFqUFNJeFJEUTFOaUlnZUd4cGJtczZhSEpsWmowaUkwMUtXQzB5TFZSRldDMUpMVEZFTkRVMklpOCtQQzluUGp3dlp6NDhMMmMrUEM5blBqeG5JR1JoZEdFdGJXMXNMVzV2WkdVOUltMXZJaUIwY21GdWMyWnZjbTA5SW5SeVlXNXpiR0YwWlNnNU5UWTBMREFwSWo0OGRYTmxJR1JoZEdFdFl6MGlNakl4TnlJZ2VHeHBibXM2YUhKbFpqMGlJMDFLV0MweUxWUkZXQzFPTFRJeU1UY2lMejQ4TDJjK1BHY2daR0YwWVMxdGJXd3RibTlrWlQwaWJXa2lJSFJ5WVc1elptOXliVDBpZEhKaGJuTnNZWFJsS0RFd01qZzJMaklzTUNraVBqeDFjMlVnWkdGMFlTMWpQU0l4UkRRMU1pSWdlR3hwYm1zNmFISmxaajBpSTAxS1dDMHlMVlJGV0MxSkxURkVORFV5SWk4K1BDOW5QanhuSUdSaGRHRXRiVzFzTFc1dlpHVTlJbTFwSWlCMGNtRnVjMlp2Y20wOUluUnlZVzV6YkdGMFpTZ3hNRGMxTWk0eUxEQXBJajQ4ZFhObElHUmhkR0V0WXowaU1VUTBORVlpSUhoc2FXNXJPbWh5WldZOUlpTk5TbGd0TWkxVVJWZ3RTUzB4UkRRMFJpSXZQand2Wno0OFp5QmtZWFJoTFcxdGJDMXViMlJsUFNKdGFTSWdkSEpoYm5ObWIzSnRQU0owY21GdWMyeGhkR1VvTVRFeE9ERXVNaXd3S1NJK1BIVnpaU0JrWVhSaExXTTlJakZFTkRVMklpQjRiR2x1YXpwb2NtVm1QU0lqVFVwWUxUSXRWRVZZTFVrdE1VUTBOVFlpTHo0OEwyYytQR2NnWkdGMFlTMXRiV3d0Ym05a1pUMGliV2tpSUhSeVlXNXpabTl5YlQwaWRISmhibk5zWVhSbEtERXhOVEkyTGpJc01Da2lQangxYzJVZ1pHRjBZUzFqUFNJeFJEUTFRaUlnZUd4cGJtczZhSEpsWmowaUkwMUtXQzB5TFZSRldDMUpMVEZFTkRWQ0lpOCtQQzluUGp4bklHUmhkR0V0Ylcxc0xXNXZaR1U5SWxSbFdFRjBiMjBpSUdSaGRHRXRiV3A0TFhSbGVHTnNZWE56UFNKUFVrUWlJSFJ5WVc1elptOXliVDBpZEhKaGJuTnNZWFJsS0RFeU1USTJMaklzTUNraVBqeG5JR1JoZEdFdGJXMXNMVzV2WkdVOUltMXpkV0lpUGp4bklHUmhkR0V0Ylcxc0xXNXZaR1U5SW0xcElpOCtQR2NnWkdGMFlTMXRiV3d0Ym05a1pUMGliV2tpSUhSeVlXNXpabTl5YlQwaWRISmhibk5zWVhSbEtETXpMQzB4TlRBcElITmpZV3hsS0RBdU56QTNLU0krUEhWelpTQmtZWFJoTFdNOUlqRkVORFUySWlCNGJHbHVhenBvY21WbVBTSWpUVXBZTFRJdFZFVllMVWt0TVVRME5UWWlMejQ4TDJjK1BDOW5Qand2Wno0OEwyYytQQzluUGp3dmMzWm5QZz09IiwKCSJSZWFsVmlld1NpemVKc29uIiA6ICJ7XCJoZWlnaHRcIjoxMDk4LFwid2lkdGhcIjo0MzkzfSIKfQo="/>
    </extobj>
    <extobj name="2384804F-3998-4D57-9195-F3826E402611-4">
      <extobjdata type="2384804F-3998-4D57-9195-F3826E402611" data="ewoJIkltZ1NldHRpbmdKc29uIiA6ICJ7XCJoZWlnaHRcIjo0My43NDk5OTk5OTk5OTk5OSxcIndpZHRoXCI6Mzc0LjEwNzE0Mjg1NzE0MjgzfSIsCgkiTGF0ZXgiIDogIkMgPUEqQj1cXGJlZ2lue2JtYXRyaXh9IC0oYStiKSAmIGUgXFxlbmR7Ym1hdHJpeH0gXFx0aW1lcyBcXGJlZ2lue2JtYXRyaXh9IGsgJiAwIFxcXFwgMl57MjQwMH0gJiAxIFxcZW5ke2JtYXRyaXh9ID0gXFxiZWdpbntibWF0cml4fSBzICYgZSBcXGVuZHtibWF0cml4fSIsCgkiTGF0ZXhJbWdCYXNlNjQiIDogIlBITjJaeUI0Yld4dWN6MGlhSFIwY0RvdkwzZDNkeTUzTXk1dmNtY3ZNakF3TUM5emRtY2lJSGRwWkhSb1BTSTBPQzR3TlRObGVDSWdhR1ZwWjJoMFBTSTFMall6TjJWNElpQnliMnhsUFNKcGJXY2lJR1p2WTNWellXSnNaVDBpWm1Gc2MyVWlJSFpwWlhkQ2IzZzlJakFnTFRFME9UVXVPU0F5TVRJek9TNHlJREkwT1RFdU55SWdlRzFzYm5NNmVHeHBibXM5SW1oMGRIQTZMeTkzZDNjdWR6TXViM0puTHpFNU9Ua3ZlR3hwYm1zaUlHRnlhV0V0YUdsa1pHVnVQU0owY25WbElpQnpkSGxzWlQwaWRtVnlkR2xqWVd3dFlXeHBaMjQ2SUMweUxqSTFNMlY0T3lCdFlYZ3RkMmxrZEdnNklEazRKVHNpUGp4a1pXWnpQanh3WVhSb0lHbGtQU0pOU2xndE1pMVVSVmd0U1MweFJEUXpOaU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E5DQTJOVGtnTkRVMElEWTFNbFF6T0RJZ05qSTRWREk1T1NBMU56SlVNakkySURRM09WRXhPVFFnTkRJeUlERTNOU0F6TkRaVU1UVTJJREl5TWxFeE5UWWdNVEE0SURJek1pQTFPRkV5T0RBZ01qUWdNelV3SURJMFVUUTBNU0F5TkNBMU1USWdPVEpVTmpBMklESTBNRkUyTVRBZ01qVXpJRFl4TWlBeU5UVlVOakk0SURJMU4xRTJORGdnTWpVM0lEWTBPQ0F5TkRoUk5qUTRJREkwTXlBMk5EY2dNak01VVRZeE9DQXhNeklnTlRJeklEVTFWRE14T1NBdE1qSlJNakEySUMweU1pQXhNamdnTlROVU5UQWdNalV5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Wt0TVVRME16UWlJR1E5SWsweU1EZ2dOelJSTWpBNElEVXdJREkxTkNBME5sRXlOeklnTkRZZ01qY3lJRE0xVVRJM01pQXpOQ0F5TnpBZ01qSlJNalkzSURnZ01qWTBJRFJVTWpVeElEQlJNalE1SURBZ01qTTVJREJVTWpBMUlERlVNVFF4SURKUk56QWdNaUExTUNBd1NEUXlVVE0xSURjZ016VWdNVEZSTXpjZ016Z2dORGdnTkRaSU5qSlJNVE15SURRNUlERTJOQ0E1TmxFeE56QWdNVEF5SURNME5TQTBNREZVTlRJeklEY3dORkUxTXpBZ056RTJJRFUwTnlBM01UWklOVFUxU0RVM01sRTFOemdnTnpBM0lEVTNPQ0EzTURaTU5qQTJJRE00TTFFMk16UWdOakFnTmpNMklEVTNVVFkwTVNBME5pQTNNREVnTkRaUk56STJJRFEySURjeU5pQXpObEUzTWpZZ016UWdOekl6SURJeVVUY3lNQ0EzSURjeE9DQTBWRGN3TkNBd1VUY3dNU0F3SURZNU1DQXdWRFkxTVNBeFZEVTNPQ0F5VVRRNE5DQXlJRFExTlNBd1NEUTBNMUUwTXpjZ05pQTBNemNnT1ZRME16a2dNamRSTkRReklEUXdJRFEwTlNBME0wdzBORGtnTkRaSU5EWTVVVFV5TXlBME9TQTFNek1nTmpOTU5USXhJREl4TTBneU9ETk1NalE1SURFMU5WRXlNRGdnT0RZZ01qQTRJRGMwV2swMU1UWWdNall3VVRVeE5pQXlOekVnTlRBMElEUXhObFEwT1RBZ05UWXlURFEyTXlBMU1UbFJORFEzSURRNU1pQTBNREFnTkRFeVRETXhNQ0F5TmpCTU5ERXpJREkxT1ZFMU1UWWdNalU1SURVeE5pQXlOakJhSWk4K1BIQmhkR2dnYVdROUlrMUtXQzB5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9MVFZDSWlCa1BTSk5NVEU0SUMweU5UQldOelV3U0RJMU5WWTNNVEJJTVRVNFZpMHlNVEJJTWpVMVZpMHlOVEJJTVRFNFdpSXZQanh3WVhSb0lHbGtQU0pOU2xndE1pMVVSVmd0VGkweU1qRXlJaUJrUFNKTk9EUWdNak0zVkRnMElESTFNRlE1T0NBeU56QklOamM1VVRZNU5DQXlOaklnTmprMElESTFNRlEyTnprZ01qTXdTRGs0VVRnMElESXpOeUE0TkNBeU5UQ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EUkdJaUJrUFNKTk56TWdOalEzVVRjeklEWTFOeUEzTnlBMk56QlVPRGtnTmpnelVUa3dJRFk0TXlBeE5qRWdOamc0VkRJek5DQTJPVFJSTWpRMklEWTVOQ0F5TkRZZ05qZzFWREl4TWlBMU5ESlJNakEwSURVd09DQXhPVFVnTkRjeVZERTRNQ0EwTVRoTU1UYzJJRE01T1ZFeE56WWdNemsySURFNE1pQTBNREpSTWpNeElEUTBNaUF5T0RNZ05EUXlVVE0wTlNBME5ESWdNemd6SURNNU5sUTBNaklnTWpnd1VUUXlNaUF4TmprZ016UXpJRGM1VkRFM015QXRNVEZSTVRJeklDMHhNU0E0TWlBeU4xUTBNQ0F4TlRCV01UVTVVVFF3SURFNE1DQTBPQ0F5TVRkVU9UY2dOREUwVVRFME55QTJNVEVnTVRRM0lEWXlNMVF4TURrZ05qTTNVVEV3TkNBMk16Y2dNVEF4SURZek4wZzVObEU0TmlBMk16Y2dPRE1nTmpNM1ZEYzJJRFkwTUZRM015QTJORGRhVFRNek5pQXpNalZXTXpNeFVUTXpOaUEwTURVZ01qYzFJRFF3TlZFeU5UZ2dOREExSURJME1DQXpPVGRVTWpBM0lETTNObFF4T0RFZ016VXlWREUyTXlBek16Qk1NVFUzSURNeU1rd3hNellnTWpNMlVURXhOQ0F4TlRBZ01URTBJREV4TkZFeE1UUWdOallnTVRNNElEUXlVVEUxTkNBeU5pQXhOemdnTWpaUk1qRXhJREkySURJME5TQTFPRkV5TnpBZ09ERWdNamcxSURFeE5GUXpNVGdnTWpFNVVUTXpOaUF5T1RFZ016TTJJRE15Tl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SXRWRVZZTFU0dE5VUWlJR1E5SWsweU1pQTNNVEJXTnpVd1NERTFPVll0TWpVd1NESXlWaTB5TVRCSU1URTVWamN4TUVneU1s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VE15MDFRaUlnWkQwaVRUSTBOeUF0T1RRNVZqRTBOVEJJTlRFMlZqRXpPRGhJTXpBNVZpMDRPRGRJTlRFMlZpMDVORGxJTWpRM1dpSXZQanh3WVhSb0lHbGtQU0pOU2xndE1p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l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B5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Vek10TlVRaUlHUTlJazB4TVNBeE16ZzRWakUwTlRCSU1qZ3dWaTA1TkRsSU1URldMVGc0TjBneU1UaFdNVE00T0VneE1Wb2lMejQ4Y0dGMGFDQnBaRDBpVFVwWUxUS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F6TmlJZ2VHeHBibXM2YUhKbFpqMGlJMDFLV0MweUxWUkZXQzFKTFRGRU5ETTJJaTgrUEM5blBqeG5JR1JoZEdFdGJXMXNMVzV2WkdVOUltMXZJaUIwY21GdWMyWnZjbTA5SW5SeVlXNXpiR0YwWlNneE1ETTNMamdzTUNraVBqeDFjMlVnWkdGMFlTMWpQU0l6UkNJZ2VHeHBibXM2YUhKbFpqMGlJMDFLV0MweUxWUkZXQzFPTFRORUlpOCtQQzluUGp4bklHUmhkR0V0Ylcxc0xXNXZaR1U5SW0xcElpQjBjbUZ1YzJadmNtMDlJblJ5WVc1emJHRjBaU2d5TURrekxqWXNNQ2tpUGp4MWMyVWdaR0YwWVMxalBTSXhSRFF6TkNJZ2VHeHBibXM2YUhKbFpqMGlJMDFLV0MweUxWUkZXQzFKTFRGRU5ETTBJaTgrUEM5blBqeG5JR1JoZEdFdGJXMXNMVzV2WkdVOUltMXZJaUIwY21GdWMyWnZjbTA5SW5SeVlXNXpiR0YwWlNnek1EWTFMamdzTUNraVBqeDFjMlVnWkdGMFlTMWpQU0l5TWpFM0lpQjRiR2x1YXpwb2NtVm1QU0lqVFVwWUxUSXRWRVZZTFU0dE1qSXhOeUl2UGp3dlp6NDhaeUJrWVhSaExXMXRiQzF1YjJSbFBTSnRhU0lnZEhKaGJuTm1iM0p0UFNKMGNtRnVjMnhoZEdVb016YzRPQ3d3S1NJK1BIVnpaU0JrWVhSaExXTTlJakZFTkRNMUlpQjRiR2x1YXpwb2NtVm1QU0lqVFVwWUxUSXRWRVZZTFVrdE1VUTBNelVpTHo0OEwyYytQR2NnWkdGMFlTMXRiV3d0Ym05a1pUMGliVzhpSUhSeVlXNXpabTl5YlQwaWRISmhibk5zWVhSbEtEUTRNalF1T0N3d0tTSStQSFZ6WlNCa1lYUmhMV005SWpORUlpQjRiR2x1YXpwb2NtVm1QU0lqVFVwWUxUSXRWRVZZTFU0dE0wUWlMejQ4TDJjK1BHY2daR0YwWVMxdGJXd3RibTlrWlQwaWJYSnZkeUlnZEhKaGJuTm1iM0p0UFNKMGNtRnVjMnhoZEdVb05UZzRNQzQyTERBcElqNDhaeUJrWVhSaExXMXRiQzF1YjJSbFBTSnRieUkrUEhWelpTQmtZWFJoTFdNOUlqVkNJaUI0YkdsdWF6cG9jbVZtUFNJalRVcFlMVEl0VkVWWUxVNHROVUlpTHo0OEwyYytQR2NnWkdGMFlTMXRiV3d0Ym05a1pUMGliWFJoWW14bElpQjBjbUZ1YzJadmNtMDlJblJ5WVc1emJHRjBaU2d5Tnpnc01Da2lQanhuSUdSaGRHRXRiVzFzTFc1dlpHVTlJbTEwY2lJK1BHY2daR0YwWVMxdGJXd3RibTlrWlQwaWJYUmtJajQ4WnlCa1lYUmhMVzF0YkMxdWIyUmxQU0p0YnlJK1BIVnpaU0JrWVhSaExXTTlJakl5TVRJaUlIaHNhVzVyT21oeVpXWTlJaU5OU2xndE1pMVVSVmd0VGkweU1qRXlJaTgrUEM5blBqeG5JR1JoZEdFdGJXMXNMVzV2WkdVOUltMXZJaUIwY21GdWMyWnZjbTA5SW5SeVlXNXpiR0YwWlNnM056Z3NNQ2tpUGp4MWMyVWdaR0YwWVMxalBTSXlPQ0lnZUd4cGJtczZhSEpsWmowaUkwMUtXQzB5TFZSRldDMU9MVEk0SWk4K1BDOW5QanhuSUdSaGRHRXRiVzFzTFc1dlpHVTlJbTFwSWlCMGNtRnVjMlp2Y20wOUluUnlZVzV6YkdGMFpTZ3hNVFkzTERBcElqNDhkWE5sSUdSaGRHRXRZejBpTVVRME5FVWlJSGhzYVc1ck9taHlaV1k5SWlOTlNsZ3RNaTFVUlZndFNTMHhSRFEwUlNJdlBqd3ZaejQ4WnlCa1lYUmhMVzF0YkMxdWIyUmxQU0p0YnlJZ2RISmhibk5tYjNKdFBTSjBjbUZ1YzJ4aGRHVW9NVGt4T0M0eUxEQXBJajQ4ZFhObElHUmhkR0V0WXowaU1rSWlJSGhzYVc1ck9taHlaV1k5SWlOTlNsZ3RNaTFVUlZndFRpMHlRaUl2UGp3dlp6NDhaeUJrWVhSaExXMXRiQzF1YjJSbFBTSnRhU0lnZEhKaGJuTm1iM0p0UFNKMGNtRnVjMnhoZEdVb01qa3hPQzQwTERBcElqNDhkWE5sSUdSaGRHRXRZejBpTVVRME5FWWlJSGhzYVc1ck9taHlaV1k5SWlOTlNsZ3RNaTFVUlZndFNTMHhSRFEwUmlJdlBqd3ZaejQ4WnlCa1lYUmhMVzF0YkMxdWIyUmxQU0p0YnlJZ2RISmhibk5tYjNKdFBTSjBjbUZ1YzJ4aGRHVW9Nek0wTnk0MExEQXBJajQ4ZFhObElHUmhkR0V0WXowaU1qa2lJSGhzYVc1ck9taHlaV1k5SWlOTlNsZ3RNaTFVUlZndFRpMHlPU0l2UGp3dlp6NDhMMmMrUEdjZ1pHRjBZUzF0Yld3dGJtOWtaVDBpYlhSa0lpQjBjbUZ1YzJadmNtMDlJblJ5WVc1emJHRjBaU2cwTnpNMkxqUXNNQ2tpUGp4bklHUmhkR0V0Ylcxc0xXNXZaR1U5SW0xcElqNDhkWE5sSUdSaGRHRXRZejBpTVVRME5USWlJSGhzYVc1ck9taHlaV1k5SWlOTlNsZ3RNaTFVUlZndFNTMHhSRFExTWlJdlBqd3ZaejQ4TDJjK1BDOW5Qand2Wno0OFp5QmtZWFJoTFcxdGJDMXViMlJsUFNKdGJ5SWdkSEpoYm5ObWIzSnRQU0owY21GdWMyeGhkR1VvTlRRNE1DNDBMREFwSWo0OGRYTmxJR1JoZEdFdFl6MGlOVVFpSUhoc2FXNXJPbWh5WldZOUlpTk5TbGd0TWkxVVJWZ3RUaTAxUkNJdlBqd3ZaejQ4TDJjK1BHY2daR0YwWVMxdGJXd3RibTlrWlQwaWJXOGlJSFJ5WVc1elptOXliVDBpZEhKaGJuTnNZWFJsS0RFeE9EWXhMaklzTUNraVBqeDFjMlVnWkdGMFlTMWpQU0pFTnlJZ2VHeHBibXM2YUhKbFpqMGlJMDFLV0MweUxWUkZXQzFPTFVRM0lpOCtQQzluUGp4bklHUmhkR0V0Ylcxc0xXNXZaR1U5SW0xeWIzY2lJSFJ5WVc1elptOXliVDBpZEhKaGJuTnNZWFJsS0RFeU9EWXhMalFzTUNraVBqeG5JR1JoZEdFdGJXMXNMVzV2WkdVOUltMXZJaUIwY21GdWMyWnZjbTA5SW5SeVlXNXpiR0YwWlNnd0lDMHdMalVwSWo0OGRYTmxJR1JoZEdFdFl6MGlOVUlpSUhoc2FXNXJPbWh5WldZOUlpTk5TbGd0TWkxVVJWZ3RVek10TlVJaUx6NDhMMmMrUEdjZ1pHRjBZUzF0Yld3dGJtOWtaVDBpYlhSaFlteGxJaUIwY21GdWMyWnZjbTA5SW5SeVlXNXpiR0YwWlNnMU1qZ3NNQ2tpUGp4bklHUmhkR0V0Ylcxc0xXNXZaR1U5SW0xMGNpSWdkSEpoYm5ObWIzSnRQU0owY21GdWMyeGhkR1VvTUN3M05EVXVPU2tpUGp4bklHUmhkR0V0Ylcxc0xXNXZaR1U5SW0xMFpDSWdkSEpoYm5ObWIzSnRQU0owY21GdWMyeGhkR1VvTnpNNExqRXNNQ2tpUGp4bklHUmhkR0V0Ylcxc0xXNXZaR1U5SW0xcElqNDhkWE5sSUdSaGRHRXRZejBpTVVRME5UZ2lJSGhzYVc1ck9taHlaV1k5SWlOTlNsZ3RNaTFVUlZndFNTMHhSRFExT0NJdlBqd3ZaejQ4TDJjK1BHY2daR0YwWVMxdGJXd3RibTlrWlQwaWJYUmtJaUIwY21GdWMyWnZjbTA5SW5SeVlXNXpiR0YwWlNneU9UazNMaklzTUNraVBqeG5JR1JoZEdFdGJXMXNMVzV2WkdVOUltMXVJajQ4ZFhObElHUmhkR0V0WXowaU16QWlJSGhzYVc1ck9taHlaV1k5SWlOTlNsZ3RNaTFVUlZndFRpMHpNQ0l2UGp3dlp6NDhMMmMrUEM5blBqeG5JR1JoZEdFdGJXMXNMVzV2WkdVOUltMTBjaUlnZEhKaGJuTm1iM0p0UFNKMGNtRnVjMnhoZEdVb01Dd3ROelExTGprcElqNDhaeUJrWVhSaExXMXRiQzF1YjJSbFBTSnRkR1FpUGp4bklHUmhkR0V0Ylcxc0xXNXZaR1U5SW0xemRYQWlQanhuSUdSaGRHRXRiVzFzTFc1dlpHVTlJbTF1SWo0OGRYTmxJR1JoZEdFdFl6MGlNeklpSUhoc2FXNXJPbWh5WldZOUlpTk5TbGd0TWkxVVJWZ3RUaTB6TWlJdlBqd3ZaejQ4WnlCa1lYUmhMVzF0YkMxdWIyUmxQU0pVWlZoQmRHOXRJaUIwY21GdWMyWnZjbTA5SW5SeVlXNXpiR0YwWlNnMU16TXNNell6S1NCelkyRnNaU2d3TGpjd055a2lJR1JoZEdFdGJXcDRMWFJsZUdOc1lYTnpQU0pQVWtRaVBqeG5JR1JoZEdFdGJXMXNMVzV2WkdVOUltMXVJajQ4ZFhObElHUmhkR0V0WXowaU16SWlJSGhzYVc1ck9taHlaV1k5SWlOTlNsZ3RNaTFVUlZndFRpMHpNaUl2UGp4MWMyVWdaR0YwWVMxalBTSXpOQ0lnZUd4cGJtczZhSEpsWmowaUkwMUtXQzB5TFZSRldDMU9MVE0wSWlCMGNtRnVjMlp2Y20wOUluUnlZVzV6YkdGMFpTZzFNREFzTUNraUx6NDhkWE5sSUdSaGRHRXRZejBpTXpBaUlIaHNhVzVyT21oeVpXWTlJaU5OU2xndE1pMVVSVmd0VGkwek1DSWdkSEpoYm5ObWIzSnRQU0owY21GdWMyeGhkR1VvTVRBd01Dd3dLU0l2UGp4MWMyVWdaR0YwWVMxalBTSXpNQ0lnZUd4cGJtczZhSEpsWmowaUkwMUtXQzB5TFZSRldDMU9MVE13SWlCMGNtRnVjMlp2Y20wOUluUnlZVzV6YkdGMFpTZ3hOVEF3TERBcElpOCtQQzluUGp3dlp6NDhMMmMrUEM5blBqeG5JR1JoZEdFdGJXMXNMVzV2WkdVOUltMTBaQ0lnZEhKaGJuTm1iM0p0UFNKMGNtRnVjMnhoZEdVb01qazVOeTR5TERBcElqNDhaeUJrWVhSaExXMXRiQzF1YjJSbFBTSnRiaUkrUEhWelpTQmtZWFJoTFdNOUlqTXhJaUI0YkdsdWF6cG9jbVZtUFNJalRVcFlMVEl0VkVWWUxVNHRNekVpTHo0OEwyYytQQzluUGp3dlp6NDhMMmMrUEdjZ1pHRjBZUzF0Yld3dGJtOWtaVDBpYlc4aUlIUnlZVzV6Wm05eWJUMGlkSEpoYm5Oc1lYUmxLRFF3TWpVdU1pd3dLU0IwY21GdWMyeGhkR1VvTUNBdE1DNDFLU0krUEhWelpTQmtZWFJoTFdNOUlqVkVJaUI0YkdsdWF6cG9jbVZtUFNJalRVcFlMVEl0VkVWWUxWTXpMVFZFSWk4K1BDOW5Qand2Wno0OFp5QmtZWFJoTFcxdGJDMXViMlJsUFNKdGJ5SWdkSEpoYm5ObWIzSnRQU0owY21GdWMyeGhkR1VvTVRjMk9USXVOQ3d3S1NJK1BIVnpaU0JrWVhSaExXTTlJak5FSWlCNGJHbHVhenBvY21WbVBTSWpUVXBZTFRJdFZFVllMVTR0TTBRaUx6NDhMMmMrUEdjZ1pHRjBZUzF0Yld3dGJtOWtaVDBpYlhKdmR5SWdkSEpoYm5ObWIzSnRQU0owY21GdWMyeGhkR1VvTVRnM05EZ3VNaXd3S1NJK1BHY2daR0YwWVMxdGJXd3RibTlrWlQwaWJXOGlQangxYzJVZ1pHRjBZUzFqUFNJMVFpSWdlR3hwYm1zNmFISmxaajBpSTAxS1dDMHlMVlJGV0MxT0xUVkNJaTgrUEM5blBqeG5JR1JoZEdFdGJXMXNMVzV2WkdVOUltMTBZV0pzWlNJZ2RISmhibk5tYjNKdFBTSjBjbUZ1YzJ4aGRHVW9NamM0TERBcElqNDhaeUJrWVhSaExXMXRiQzF1YjJSbFBTSnRkSElpUGp4bklHUmhkR0V0Ylcxc0xXNXZaR1U5SW0xMFpDSStQR2NnWkdGMFlTMXRiV3d0Ym05a1pUMGliV2tpUGp4MWMyVWdaR0YwWVMxalBTSXhSRFEyTUNJZ2VHeHBibXM2YUhKbFpqMGlJMDFLV0MweUxWUkZXQzFKTFRGRU5EWXdJaTgrUEM5blBqd3ZaejQ4WnlCa1lYUmhMVzF0YkMxdWIyUmxQU0p0ZEdRaUlIUnlZVzV6Wm05eWJUMGlkSEpoYm5Oc1lYUmxLREUwTmprc01Da2lQanhuSUdSaGRHRXRiVzFzTFc1dlpHVTlJbTFwSWo0OGRYTmxJR1JoZEdFdFl6MGlNVVEwTlRJaUlIaHNhVzVyT21oeVpXWTlJaU5OU2xndE1pMVVSVmd0U1MweFJEUTFNaUl2UGp3dlp6NDhMMmMrUEM5blBqd3ZaejQ4WnlCa1lYUmhMVzF0YkMxdWIyUmxQU0p0YnlJZ2RISmhibk5tYjNKdFBTSjBjbUZ1YzJ4aGRHVW9Nakl4TXl3d0tTSStQSFZ6WlNCa1lYUmhMV005SWpWRUlpQjRiR2x1YXpwb2NtVm1QU0lqVFVwWUxUSXRWRVZZTFU0dE5VUWlMejQ4TDJjK1BDOW5Qand2Wno0OEwyYytQQzl6ZG1jKyIsCgkiUmVhbFZpZXdTaXplSnNvbiIgOiAie1wiaGVpZ2h0XCI6ODc4LFwid2lkdGhcIjo3NDgyfSIKfQo="/>
    </extobj>
    <extobj name="2384804F-3998-4D57-9195-F3826E402611-5">
      <extobjdata type="2384804F-3998-4D57-9195-F3826E402611" data="ewoJIkltZ1NldHRpbmdKc29uIiA6ICJ7XCJoZWlnaHRcIjoyMS40Mjg1NzE0Mjg1NzE0MjcsXCJ3aWR0aFwiOjE1MS43ODU3MTQyODU3MTQyOH0iLAoJIkxhdGV4IiA6ICJcXGxhbWJkYV8xIFxcbGVxIFxcc3FydHtufSBcXGNkb3QgXFxkZXQoXFxMYW1iZGEpXnsxL259IiwKCSJMYXRleEltZ0Jhc2U2NCIgOiAiUEhOMlp5QjRiV3h1Y3owaWFIUjBjRG92TDNkM2R5NTNNeTV2Y21jdk1qQXdNQzl6ZG1jaUlIZHBaSFJvUFNJeE9TNDBOalpsZUNJZ2FHVnBaMmgwUFNJeUxqZGxlQ0lnY205c1pUMGlhVzFuSWlCbWIyTjFjMkZpYkdVOUltWmhiSE5sSWlCMmFXVjNRbTk0UFNJd0lDMDVORE11TXlBNE5qQXpMamtnTVRFNU15NHpJaUI0Yld4dWN6cDRiR2x1YXowaWFIUjBjRG92TDNkM2R5NTNNeTV2Y21jdk1UazVPUzk0YkdsdWF5SWdZWEpwWVMxb2FXUmtaVzQ5SW5SeWRXVWlJSE4wZVd4bFBTSjJaWEowYVdOaGJDMWhiR2xuYmpvZ0xUQXVOVFkyWlhnN0lHMWhlQzEzYVdSMGFEb2dPVGdsT3lJK1BHUmxabk0rUEhCaGRHZ2dhV1E5SWsxS1dDMHlMVlJGV0MxSkxURkVOekEySWlCa1BTSk5NVFkySURZM00xRXhOallnTmpnMUlERTRNeUEyT1RSSU1qQXlVVEk1TWlBMk9URWdNekUySURZME5GRXpNaklnTmpJNUlETTNNeUEwT0RaVU5EYzBJREl3TjFRMU1qUWdOamRSTlRNeElEUTNJRFV6TnlBek5GUTFORFlnTVRWVU5UVXhJRFpVTlRVMUlESlVOVFUySUMweVZEVTFNQ0F0TVRGSU5EZ3lVVFExTnlBeklEUTFNQ0F4T0ZRek9Ua2dNVFV5VERNMU5DQXlOemRNTXpRd0lESTJNbEV6TWpjZ01qUTJJREk1TXlBeU1EZFVNak0ySURFME1WRXlNVEVnTVRFeUlERTNOQ0EyT1ZFeE1qTWdPU0F4TVRFZ0xURlVPRE1nTFRFeVVUUTNJQzB4TWlBME55QXlNRkUwTnlBek55QTJNU0ExTWxReE9Ua2dNVGczVVRJeU9TQXlNVFlnTWpZMklESTFNbFF6TWpFZ016QTJURE16T0NBek1qSlJNek00SURNeU15QXlPRGdnTkRZeVZESXpOQ0EyTVRKUk1qRTBJRFkxTnlBeE9ETWdOalUzVVRFMk5pQTJOVGNnTVRZMklEWTNNMW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hCaGRHZ2dhV1E5SWsxS1dDMHlMVlJGV0MxT0xUSXlNVUVpSUdROUlrMDVOU0F4TnpoUk9Ea2dNVGM0SURneElERTRObFEzTWlBeU1EQlVNVEF6SURJek1GUXhOamtnTWpnd1ZESXdOeUF6TURsUk1qQTVJRE14TVNBeU1USWdNekV4U0RJeE0xRXlNVGtnTXpFeElESXlOeUF5T1RSVU1qZ3hJREUzTjFFek1EQWdNVE0wSURNeE1pQXhNRGhNTXprM0lDMDNOMUV6T1RnZ0xUYzNJRFV3TVNBeE16WlVOekEzSURVMk5WUTRNVFFnTnpnMlVUZ3lNQ0E0TURBZ09ETTBJRGd3TUZFNE5ERWdPREF3SURnME5pQTNPVFJVT0RVeklEYzRNbFkzTnpaTU5qSXdJREk1TTB3ek9EVWdMVEU1TTFFek9ERWdMVEl3TUNBek5qWWdMVEl3TUZFek5UY2dMVEl3TUNBek5UUWdMVEU1TjFFek5USWdMVEU1TlNBeU5UWWdNVFZNTVRZd0lESXlOVXd4TkRRZ01qRTBVVEV5T1NBeU1ESWdNVEV6SURFNU1GUTVOU0F4TnpoYUlpOCtQSEJoZEdnZ2FXUTlJazFLV0MweUxWUkZXQzFKTFRGRU5EVkNJaUJrUFNKTk1qRWdNamczVVRJeUlESTVNeUF5TkNBek1ETlVNellnTXpReFZEVTJJRE00T0ZRNE9TQTBNalZVTVRNMUlEUTBNbEV4TnpFZ05EUXlJREU1TlNBME1qUlVNakkxSURNNU1GUXlNekVnTXpZNVVUSXpNU0F6TmpjZ01qTXlJRE0yTjB3eU5ETWdNemM0VVRNd05DQTBORElnTXpneUlEUTBNbEUwTXpZZ05EUXlJRFEyT1NBME1UVlVOVEF6SURNek5sUTBOalVnTVRjNVZEUXlOeUExTWxFME1qY2dNallnTkRRMElESTJVVFExTUNBeU5pQTBOVE1nTWpkUk5EZ3lJRE15SURVd05TQTJOVlExTkRBZ01UUTFVVFUwTWlBeE5UTWdOVFl3SURFMU0xRTFPREFnTVRVeklEVTRNQ0F4TkRWUk5UZ3dJREUwTkNBMU56WWdNVE13VVRVMk9DQXhNREVnTlRVMElEY3pWRFV3T0NBeE4xUTBNemtnTFRFd1VUTTVNaUF0TVRBZ016Y3hJREUzVkRNMU1DQTNNMUV6TlRBZ09USWdNemcySURFNU0xUTBNak1nTXpRMVVUUXlNeUEwTURRZ016YzVJRFF3TkVnek56UlJNamc0SURRd05DQXlNamtnTXpBelRESXlNaUF5T1RGTU1UZzVJREUxTjFFeE5UWWdNallnTVRVeElERTJVVEV6T0NBdE1URWdNVEE0SUMweE1WRTVOU0F0TVRFZ09EY2dMVFZVTnpZZ04xUTNOQ0F4TjFFM05DQXpNQ0F4TVRJZ01UZ3dWREUxTWlBek5ETlJNVFV6SURNME9DQXhOVE1nTXpZMlVURTFNeUEwTURVZ01USTVJRFF3TlZFNU1TQTBNRFVnTmpZZ016QTFVVFl3SURJNE5TQTJNQ0F5T0RSUk5UZ2dNamM0SURReElESTNPRWd5TjFFeU1TQXlPRFFnTWpFZ01qZzNXaUl2UGp4d1lYUm9JR2xrUFNKTlNsZ3RNaTFVUlZndFRpMHlNa00xSWlCa1BTSk5OemdnTWpVd1VUYzRJREkzTkNBNU5TQXlPVEpVTVRNNElETXhNRkV4TmpJZ016RXdJREU0TUNBeU9UUlVNVGs1SURJMU1WRXhPVGtnTWpJMklERTRNaUF5TURoVU1UTTVJREU1TUZRNU5pQXlNRGRVTnpnZ01qVXdXaUl2UGp4d1lYUm9JR2xrUFNKTlNsZ3RNaTFVUlZndFRpMDJOQ0lnWkQwaVRUTTNOaUEwT1RWUk16YzJJRFV4TVNBek56WWdOVE0xVkRNM055QTFOamhSTXpjM0lEWXhNeUF6TmpjZ05qSTBWRE14TmlBMk16ZElNams0VmpZMk1GRXlPVGdnTmpneklETXdNQ0EyT0ROTU16RXdJRFk0TkZFek1qQWdOamcxSURNek9TQTJPRFpVTXpjMklEWTRPRkV6T1RNZ05qZzVJRFF4TXlBMk9UQlVORFF6SURZNU0xUTBOVFFnTmprMFNEUTFOMVl6T1RCUk5EVTNJRGcwSURRMU9DQTRNVkUwTmpFZ05qRWdORGN5SURVMVZEVXhOeUEwTmtnMU16VldNRkUxTXpNZ01DQTBOVGtnTFRWVU16Z3dJQzB4TVVnek56TldORFJNTXpZMUlETTNVVE13TnlBdE1URWdNak0xSUMweE1WRXhOVGdnTFRFeElEazJJRFV3VkRNMElESXhOVkV6TkNBek1UVWdPVGNnTXpjNFZESTBOQ0EwTkRKUk16RTVJRFEwTWlBek56WWdNemt6VmpRNU5WcE5NemN6SURNME1sRXpNamdnTkRBMUlESTJNQ0EwTURWUk1qRXhJRFF3TlNBeE56TWdNelk1VVRFME5pQXpOREVnTVRNNUlETXdOVlF4TXpFZ01qRXhVVEV6TVNBeE5UVWdNVE00SURFeU1GUXhOek1nTlRsUk1qQXpJREkySURJMU1TQXlObEV6TWpJZ01qWWdNemN6SURFd00xWXpOREphSWk4K1BIQmhkR2dnYVdROUlrMUtXQzB5TFZSRldDMU9MVFkxSWlCa1BTSk5NamdnTWpFNFVUSTRJREkzTXlBME9DQXpNVGhVT1RnZ016a3hWREUyTXlBME16TlVNakk1SURRME9GRXlPRElnTkRRNElETXlNQ0EwTXpCVU16YzRJRE00TUZRME1EWWdNekUyVkRReE5TQXlORFZSTkRFMUlESXpPQ0EwTURnZ01qTXhTREV5TmxZeU1UWlJNVEkySURZNElESXlOaUF6TmxFeU5EWWdNekFnTWpjd0lETXdVVE14TWlBek1DQXpORElnTmpKUk16VTVJRGM1SURNMk9TQXhNRFJNTXpjNUlERXlPRkV6T0RJZ01UTXhJRE01TlNBeE16RklNems0VVRReE5TQXhNekVnTkRFMUlERXlNVkUwTVRVZ01URTNJRFF4TWlBeE1EaFJNemt6SURVeklETTBPU0F5TVZReU5UQWdMVEV4VVRFMU5TQXRNVEVnT1RJZ05UaFVNamdnTWpFNFdrMHpNek1nTWpjMVVUTXlNaUEwTURNZ01qTTRJRFF4TVVneU16WlJNakk0SURReE1TQXlNakFnTkRFd1ZERTVOU0EwTURKVU1UWTJJRE00TVZReE5ETWdNelF3VkRFeU55QXlOelJXTWpZM1NETXpNMVl5TnpWYUlpOCtQSEJoZEdnZ2FXUTlJazFLV0MweUxWUkZXQzFPTFRjMElpQmtQU0pOTWpjZ05ESXlVVGd3SURReU5pQXhNRGtnTkRjNFZERTBNU0EyTURCV05qRTFTREU0TVZZME16RklNekUyVmpNNE5VZ3hPREZXTWpReFVURTRNaUF4TVRZZ01UZ3lJREV3TUZReE9Ea2dOamhSTWpBeklESTVJREl6T0NBeU9WRXlPRElnTWprZ01qa3lJREV3TUZFeU9UTWdNVEE0SURJNU15QXhORFpXTVRneFNETXpNMVl4TkRaV01UTTBVVE16TXlBMU55QXlPVEVnTVRkUk1qWTBJQzB4TUNBeU1qRWdMVEV3VVRFNE55QXRNVEFnTVRZeUlESlVNVEkwSURNelZERXdOU0EyT0ZRNU9DQXhNREJST1RjZ01UQTNJRGszSURJME9GWXpPRFZJTVRoV05ESXlTREkz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RpMHpPVUlpSUdROUlrMHpNakFnTnpBNFVUTXlOaUEzTVRZZ016UXdJRGN4Tmtnek5EaElNelUxVVRNMk55QTNNVFlnTXpjeUlEY3dPRkV6TnpRZ056QTJJRFF5TXlBMU5EZFVOVEl6SURJeU5sUTFOelVnTmpKUk5UZ3hJRFV5SURVNU1TQTFNRlEyTXpRZ05EWklOall4VmpCSU5qVXpVVFkwTkNBeklEVXpNaUF6VVRReE1TQXpJRE01TUNBd1NETTNPVlkwTmtnek9USlJORFkwSURRMklEUTJOQ0EyTlZFME5qTWdOekFnTXprd0lETXdOVlF6TVRZZ05UTTVUREkwTmlBek1UWlJNVGMzSURrMUlERTNOeUE0TkZFeE56Y2dOeklnTVRrNElEVTVWREkwT0NBME5rZ3lOVE5XTUVneU5EVlJNak13SURNZ01UTXdJRE5STkRjZ015QXpPQ0F3U0RNeVZqUTJTRFExVVRFeE1pQTFNU0F4TWpjZ09URlJNVEk0SURreUlESXlOQ0F6T1RsVU16SXdJRGN3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KR0lpQmtQU0pOTkRJeklEYzFNRkUwTXpJZ056VXdJRFF6T0NBM05EUlVORFEwSURjek1GRTBORFFnTnpJMUlESTNNU0F5TkRoVU9USWdMVEkwTUZFNE5TQXRNalV3SURjMUlDMHlOVEJSTmpnZ0xUSTFNQ0EyTWlBdE1qUTFWRFUySUMweU16RlJOVFlnTFRJeU1TQXlNekFnTWpVM1ZEUXdOeUEzTkRCUk5ERXhJRGMxTUNBME1qTWdOelV3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01EWWlJSGhzYVc1ck9taHlaV1k5SWlOTlNsZ3RNaTFVUlZndFNTMHhSRGN3TmlJdlBqd3ZaejQ4WnlCa1lYUmhMVzF0YkMxdWIyUmxQU0p0YmlJZ2RISmhibk5tYjNKdFBTSjBjbUZ1YzJ4aGRHVW9OakUyTEMweE5UQXBJSE5qWVd4bEtEQXVOekEzS1NJK1BIVnpaU0JrWVhSaExXTTlJak14SWlCNGJHbHVhenBvY21WbVBTSWpUVXBZTFRJdFZFVllMVTR0TXpFaUx6NDhMMmMrUEM5blBqeG5JR1JoZEdFdGJXMXNMVzV2WkdVOUltMXZJaUIwY21GdWMyWnZjbTA5SW5SeVlXNXpiR0YwWlNneE1qazNMak1zTUNraVBqeDFjMlVnWkdGMFlTMWpQU0l5TWpZMElpQjRiR2x1YXpwb2NtVm1QU0lqVFVwWUxUSXRWRVZZTFU0dE1qSTJOQ0l2UGp3dlp6NDhaeUJrWVhSaExXMXRiQzF1YjJSbFBTSnRjM0Z5ZENJZ2RISmhibk5tYjNKdFBTSjBjbUZ1YzJ4aGRHVW9Nak0xTXk0eExEQXBJajQ4WnlCMGNtRnVjMlp2Y20wOUluUnlZVzV6YkdGMFpTZzROVE1zTUNraVBqeG5JR1JoZEdFdGJXMXNMVzV2WkdVOUltMXBJajQ4ZFhObElHUmhkR0V0WXowaU1VUTBOVUlpSUhoc2FXNXJPbWh5WldZOUlpTk5TbGd0TWkxVVJWZ3RTUzB4UkRRMVFpSXZQand2Wno0OEwyYytQR2NnWkdGMFlTMXRiV3d0Ym05a1pUMGliVzhpSUhSeVlXNXpabTl5YlQwaWRISmhibk5zWVhSbEtEQXNNekF1T0NraVBqeDFjMlVnWkdGMFlTMWpQU0l5TWpGQklpQjRiR2x1YXpwb2NtVm1QU0lqVFVwWUxUSXRWRVZZTFU0dE1qSXhRU0l2UGp3dlp6NDhjbVZqZENCM2FXUjBhRDBpTmpBd0lpQm9aV2xuYUhROUlqWXdJaUI0UFNJNE5UTWlJSGs5SWpjM01DNDRJaTgrUEM5blBqeG5JR1JoZEdFdGJXMXNMVzV2WkdVOUltMXZJaUIwY21GdWMyWnZjbTA5SW5SeVlXNXpiR0YwWlNnME1ESTRMak1zTUNraVBqeDFjMlVnWkdGMFlTMWpQU0l5TWtNMUlpQjRiR2x1YXpwb2NtVm1QU0lqVFVwWUxUSXRWRVZZTFU0dE1qSkROU0l2UGp3dlp6NDhaeUJrWVhSaExXMXRiQzF1YjJSbFBTSnRieUlnZEhKaGJuTm1iM0p0UFNKMGNtRnVjMnhoZEdVb05EVXlPQzQyTERBcElqNDhkWE5sSUdSaGRHRXRZejBpTmpRaUlIaHNhVzVyT21oeVpXWTlJaU5OU2xndE1pMVVSVmd0VGkwMk5DSXZQangxYzJVZ1pHRjBZUzFqUFNJMk5TSWdlR3hwYm1zNmFISmxaajBpSTAxS1dDMHlMVlJGV0MxT0xUWTFJaUIwY21GdWMyWnZjbTA5SW5SeVlXNXpiR0YwWlNnMU5UWXNNQ2tpTHo0OGRYTmxJR1JoZEdFdFl6MGlOelFpSUhoc2FXNXJPbWh5WldZOUlpTk5TbGd0TWkxVVJWZ3RUaTAzTkNJZ2RISmhibk5tYjNKdFBTSjBjbUZ1YzJ4aGRHVW9NVEF3TUN3d0tTSXZQand2Wno0OFp5QmtZWFJoTFcxdGJDMXViMlJsUFNKdGJ5SWdkSEpoYm5ObWIzSnRQU0owY21GdWMyeGhkR1VvTlRreE55NDJMREFwSWo0OGRYTmxJR1JoZEdFdFl6MGlNamdpSUhoc2FXNXJPbWh5WldZOUlpTk5TbGd0TWkxVVJWZ3RUaTB5T0NJdlBqd3ZaejQ4WnlCa1lYUmhMVzF0YkMxdWIyUmxQU0p0YVNJZ2RISmhibk5tYjNKdFBTSjBjbUZ1YzJ4aGRHVW9Oak13Tmk0MkxEQXBJajQ4ZFhObElHUmhkR0V0WXowaU16bENJaUI0YkdsdWF6cG9jbVZtUFNJalRVcFlMVEl0VkVWWUxVNHRNemxDSWk4K1BDOW5QanhuSUdSaGRHRXRiVzFzTFc1dlpHVTlJbTF6ZFhBaUlIUnlZVzV6Wm05eWJUMGlkSEpoYm5Oc1lYUmxLRGN3TURBdU5pd3dLU0krUEdjZ1pHRjBZUzF0Yld3dGJtOWtaVDBpYlc4aVBqeDFjMlVnWkdGMFlTMWpQU0l5T1NJZ2VHeHBibXM2YUhKbFpqMGlJMDFLV0MweUxWUkZXQzFPTFRJNUlpOCtQQzluUGp4bklHUmhkR0V0Ylcxc0xXNXZaR1U5SWxSbFdFRjBiMjBpSUhSeVlXNXpabTl5YlQwaWRISmhibk5zWVhSbEtEUXlNaXcwTVRNcElITmpZV3hsS0RBdU56QTNLU0lnWkdGMFlTMXRhbmd0ZEdWNFkyeGhjM005SWs5U1JDSStQR2NnWkdGMFlTMXRiV3d0Ym05a1pUMGliVzRpUGp4MWMyVWdaR0YwWVMxalBTSXpNU0lnZUd4cGJtczZhSEpsWmowaUkwMUtXQzB5TFZSRldDMU9MVE14SWk4K1BDOW5QanhuSUdSaGRHRXRiVzFzTFc1dlpHVTlJbFJsV0VGMGIyMGlJR1JoZEdFdGJXcDRMWFJsZUdOc1lYTnpQU0pQVWtRaUlIUnlZVzV6Wm05eWJUMGlkSEpoYm5Oc1lYUmxLRFV3TUN3d0tTSStQR2NnWkdGMFlTMXRiV3d0Ym05a1pUMGliVzhpUGp4MWMyVWdaR0YwWVMxalBTSXlSaUlnZUd4cGJtczZhSEpsWmowaUkwMUtXQzB5TFZSRldDMU9MVEpHSWk4K1BDOW5Qand2Wno0OFp5QmtZWFJoTFcxdGJDMXViMlJsUFNKdGFTSWdkSEpoYm5ObWIzSnRQU0owY21GdWMyeGhkR1VvTVRBd01Dd3dLU0krUEhWelpTQmtZWFJoTFdNOUlqRkVORFZDSWlCNGJHbHVhenBvY21WbVBTSWpUVXBZTFRJdFZFVllMVWt0TVVRME5VSWlMejQ4TDJjK1BDOW5Qand2Wno0OEwyYytQQzluUGp3dmMzWm5QZz09IiwKCSJSZWFsVmlld1NpemVKc29uIiA6ICJ7XCJoZWlnaHRcIjo0MjEsXCJ3aWR0aFwiOjMwMzZ9Igp9Cg=="/>
    </extobj>
    <extobj name="2384804F-3998-4D57-9195-F3826E402611-6">
      <extobjdata type="2384804F-3998-4D57-9195-F3826E402611" data="ewoJIkltZ1NldHRpbmdKc29uIiA6ICJ7XCJoZWlnaHRcIjoxOC43NDk5OTk5OTk5OTk5OTYsXCJ3aWR0aFwiOjQ5Ljk5OTk5OTk5OTk5OTk5fSIsCgkiTGF0ZXgiIDogIlxcc3FydHsyKmt9IiwKCSJMYXRleEltZ0Jhc2U2NCIgOiAiUEhOMlp5QjRiV3h1Y3owaWFIUjBjRG92TDNkM2R5NTNNeTV2Y21jdk1qQXdNQzl6ZG1jaUlIZHBaSFJvUFNJMkxqTTNOMlY0SWlCb1pXbG5hSFE5SWpJdU16azRaWGdpSUhKdmJHVTlJbWx0WnlJZ1ptOWpkWE5oWW14bFBTSm1ZV3h6WlNJZ2RtbGxkMEp2ZUQwaU1DQXRNVEF4Tmk0NElESTRNVGd1TkNBeE1EWXdJaUI0Yld4dWN6cDRiR2x1YXowaWFIUjBjRG92TDNkM2R5NTNNeTV2Y21jdk1UazVPUzk0YkdsdWF5SWdZWEpwWVMxb2FXUmtaVzQ5SW5SeWRXVWlJSE4wZVd4bFBTSjJaWEowYVdOaGJDMWhiR2xuYmpvZ0xUQXVNRGs0WlhnN0lHMWhlQzEzYVdSMGFEb2dPVGdsT3lJK1BHUmxabk0rUEhCaGRHZ2dhV1E5SWsxS1dDMHlMVlJGV0MxT0xUSXlNVUVpSUdROUlrMDVOU0F4TnpoUk9Ea2dNVGM0SURneElERTRObFEzTWlBeU1EQlVNVEF6SURJek1GUXhOamtnTWpnd1ZESXdOeUF6TURsUk1qQTVJRE14TVNBeU1USWdNekV4U0RJeE0xRXlNVGtnTXpFeElESXlOeUF5T1RSVU1qZ3hJREUzTjFFek1EQWdNVE0wSURNeE1pQXhNRGhNTXprM0lDMDNOMUV6T1RnZ0xUYzNJRFV3TVNBeE16WlVOekEzSURVMk5WUTRNVFFnTnpnMlVUZ3lNQ0E0TURBZ09ETTBJRGd3TUZFNE5ERWdPREF3SURnME5pQTNPVFJVT0RVeklEYzRNbFkzTnpaTU5qSXdJREk1TTB3ek9EVWdMVEU1TTFFek9ERWdMVEl3TUNBek5qWWdMVEl3TUZFek5UY2dMVEl3TUNBek5UUWdMVEU1TjFFek5USWdMVEU1TlNBeU5UWWdNVFZNTVRZd0lESXlOVXd4TkRRZ01qRTBVVEV5T1NBeU1ESWdNVEV6SURFNU1GUTVOU0F4TnpoYUlpOCtQSEJoZEdnZ2FXUTlJazFLV0MweU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UxWUkZXQzFPTFRJeU1UY2lJR1E5SWsweU1qa2dNamcyVVRJeE5pQTBNakFnTWpFMklEUXpObEV5TVRZZ05EVTBJREkwTUNBME5qUlJNalF4SURRMk5DQXlORFVnTkRZMFZESTFNU0EwTmpWUk1qWXpJRFEyTkNBeU56TWdORFUyVkRJNE15QTBNelpSTWpneklEUXhPU0F5TnpjZ016VTJWREkzTUNBeU9EWk1Nekk0SURNeU9GRXpPRFFnTXpZNUlETTRPU0F6TnpKVU16azVJRE0zTlZFME1USWdNemMxSURReU15QXpOalZVTkRNMUlETXpPRkUwTXpVZ016STFJRFF5TlNBek1UVlJOREl3SURNeE1pQXpOVGNnTWpneVZESTRPU0F5TlRCTU16VTFJREl4T1V3ME1qVWdNVGcwVVRRek5DQXhOelVnTkRNMElERTJNVkUwTXpRZ01UUTJJRFF5TlNBeE16WlVOREF4SURFeU5WRXpPVE1nTVRJMUlETTRNeUF4TXpGVU16STRJREUzTVV3eU56QWdNakV6VVRJNE15QTNPU0F5T0RNZ05qTlJNamd6SURVeklESTNOaUEwTkZReU5UQWdNelZSTWpNeElETTFJREl5TkNBME5GUXlNVFlnTmpOUk1qRTJJRGd3SURJeU1pQXhORE5VTWpJNUlESXhNMHd4TnpFZ01UY3hVVEV4TlNBeE16QWdNVEV3SURFeU4xRXhNRFlnTVRJMElERXdNQ0F4TWpSUk9EY2dNVEkwSURjMklERXpORlEyTkNBeE5qRlJOalFnTVRZMklEWTBJREUyT1ZRMk55QXhOelZVTnpJZ01UZ3hWRGd4SURFNE9GUTVOQ0F4T1RWVU1URXpJREl3TkZReE16Z2dNakUxVkRFM01DQXlNekJVTWpFd0lESTFNRXczTkNBek1UVlJOalVnTXpJMElEWTFJRE16T0ZFMk5TQXpOVE1nTnpRZ016WXpWRGs0SURNM05GRXhNRFlnTXpjMElERXhOaUF6TmpoVU1UY3hJRE15T0V3eU1qa2dNamcyV2lJdlBqeHdZWFJvSUdsa1BTSk5TbGd0TWkxVVJWZ3RTUzB4UkRRMU9DSWdaRDBpVFRFeU1TQTJORGRSTVRJeElEWTFOeUF4TWpVZ05qY3dWREV6TnlBMk9ETlJNVE00SURZNE15QXlNRGtnTmpnNFZESTRNaUEyT1RSUk1qazBJRFk1TkNBeU9UUWdOamcyVVRJNU5DQTJOemtnTWpRMElEUTNOMUV4T1RRZ01qYzVJREU1TkNBeU56SlJNakV6SURJNE1pQXlNak1nTWpreFVUSTBOeUF6TURrZ01qa3lJRE0xTkZRek5qSWdOREUxVVRRd01pQTBORElnTkRNNElEUTBNbEUwTmpnZ05EUXlJRFE0TlNBME1qTlVOVEF6SURNMk9WRTFNRE1nTXpRMElEUTVOaUF6TWpkVU5EYzNJRE13TWxRME5UWWdNamt4VkRRek9DQXlPRGhSTkRFNElESTRPQ0EwTURZZ01qazVWRE01TkNBek1qaFJNemswSURNMU15QTBNVEFnTXpZNVZEUTBNaUF6T1RCTU5EVTRJRE01TTFFME5EWWdOREExSURRek5DQTBNRFZJTkRNd1VUTTVPQ0EwTURJZ016WTNJRE00TUZReU9UUWdNekUyVkRJeU9DQXlOVFZSTWpNd0lESTFOQ0F5TkRNZ01qVXlWREkyTnlBeU5EWlVNamt6SURJek9GUXpNakFnTWpJMFZETTBNaUF5TURaVU16VTVJREU0TUZRek5qVWdNVFEzVVRNMk5TQXhNekFnTXpZd0lERXdObFF6TlRRZ05qWlJNelUwSURJMklETTRNU0F5TmxFME1qa2dNallnTkRVNUlERTBOVkUwTmpFZ01UVXpJRFEzT1NBeE5UTklORGd6VVRRNU9TQXhOVE1nTkRrNUlERTBORkUwT1RrZ01UTTVJRFE1TmlBeE16QlJORFUxSUMweE1TQXpOemdnTFRFeFVUTXpNeUF0TVRFZ016QTFJREUxVkRJM055QTVNRkV5TnpjZ01UQTRJREk0TUNBeE1qRlVNamd6SURFME5WRXlPRE1nTVRZM0lESTJPU0F4T0ROVU1qTTBJREl3TmxReU1EQWdNakUzVkRFNE1pQXlNakJJTVRnd1VURTJPQ0F4TnpnZ01UVTVJREV6T1ZReE5EVWdPREZVTVRNMklEUTBWREV5T1NBeU1GUXhNaklnTjFReE1URWdMVEpST1RnZ0xURXhJRGd6SUMweE1WRTJOaUF0TVRFZ05UY2dMVEZVTkRnZ01UWlJORGdnTWpZZ09EVWdNVGMyVkRFMU9DQTBOekZNTVRrMUlEWXhObEV4T1RZZ05qSTVJREU0T0NBMk16SlVNVFE1SURZek4wZ3hORFJSTVRNMElEWXpOeUF4TXpFZ05qTTNWREV5TkNBMk5EQlVNVEl4SURZME4xb2lMejQ4TDJSbFpuTStQR2NnYzNSeWIydGxQU0pqZFhKeVpXNTBRMjlzYjNJaUlHWnBiR3c5SW1OMWNuSmxiblJEYjJ4dmNpSWdjM1J5YjJ0bExYZHBaSFJvUFNJd0lpQjBjbUZ1YzJadmNtMDlJbk5qWVd4bEtERXNMVEVwSWo0OFp5QmtZWFJoTFcxdGJDMXViMlJsUFNKdFlYUm9JajQ4WnlCa1lYUmhMVzF0YkMxdWIyUmxQU0p0YzNGeWRDSStQR2NnZEhKaGJuTm1iM0p0UFNKMGNtRnVjMnhoZEdVb09EVXpMREFwSWo0OFp5QmtZWFJoTFcxdGJDMXViMlJsUFNKdGJpSStQSFZ6WlNCa1lYUmhMV005SWpNeUlpQjRiR2x1YXpwb2NtVm1QU0lqVFVwWUxUSXRWRVZZTFU0dE16SWlMejQ4TDJjK1BHY2daR0YwWVMxdGJXd3RibTlrWlQwaWJXOGlJSFJ5WVc1elptOXliVDBpZEhKaGJuTnNZWFJsS0RjeU1pNHlMREFwSWo0OGRYTmxJR1JoZEdFdFl6MGlNakl4TnlJZ2VHeHBibXM2YUhKbFpqMGlJMDFLV0MweUxWUkZXQzFPTFRJeU1UY2lMejQ4TDJjK1BHY2daR0YwWVMxdGJXd3RibTlrWlQwaWJXa2lJSFJ5WVc1elptOXliVDBpZEhKaGJuTnNZWFJsS0RFME5EUXVOQ3d3S1NJK1BIVnpaU0JrWVhSaExXTTlJakZFTkRVNElpQjRiR2x1YXpwb2NtVm1QU0lqVFVwWUxUSXRWRVZZTFVrdE1VUTBOVGdpTHo0OEwyYytQQzluUGp4bklHUmhkR0V0Ylcxc0xXNXZaR1U5SW0xdklpQjBjbUZ1YzJadmNtMDlJblJ5WVc1emJHRjBaU2d3TERFMU5pNDNLU0krUEhWelpTQmtZWFJoTFdNOUlqSXlNVUVpSUhoc2FXNXJPbWh5WldZOUlpTk5TbGd0TWkxVVJWZ3RUaTB5TWpGQklpOCtQQzluUGp4eVpXTjBJSGRwWkhSb1BTSXhPVFkxTGpRaUlHaGxhV2RvZEQwaU5qQWlJSGc5SWpnMU15SWdlVDBpT0RrMkxqY2lMejQ4TDJjK1BDOW5Qand2Wno0OEwzTjJaejQ9IiwKCSJSZWFsVmlld1NpemVKc29uIiA6ICJ7XCJoZWlnaHRcIjozNzYsXCJ3aWR0aFwiOjEwMDB9Igp9Cg=="/>
    </extobj>
    <extobj name="2384804F-3998-4D57-9195-F3826E402611-7">
      <extobjdata type="2384804F-3998-4D57-9195-F3826E402611" data="ewoJIkltZ1NldHRpbmdKc29uIiA6ICJ7XCJoZWlnaHRcIjo0My43NDk5OTk5OTk5OTk5OSxcIndpZHRoXCI6Mzc0LjEwNzE0Mjg1NzE0MjgzfSIsCgkiTGF0ZXgiIDogIkMgPUEqQj1cXGJlZ2lue2JtYXRyaXh9IC0oYStiKSAmIGUgXFxlbmR7Ym1hdHJpeH0gXFx0aW1lcyBcXGJlZ2lue2JtYXRyaXh9IGsgJiAwIFxcXFwgMl57MjQwMH0gJiAxIFxcZW5ke2JtYXRyaXh9ID0gXFxiZWdpbntibWF0cml4fSBzICYgZSBcXGVuZHtibWF0cml4fSIsCgkiTGF0ZXhJbWdCYXNlNjQiIDogIlBITjJaeUI0Yld4dWN6MGlhSFIwY0RvdkwzZDNkeTUzTXk1dmNtY3ZNakF3TUM5emRtY2lJSGRwWkhSb1BTSTBPQzR3TlRObGVDSWdhR1ZwWjJoMFBTSTFMall6TjJWNElpQnliMnhsUFNKcGJXY2lJR1p2WTNWellXSnNaVDBpWm1Gc2MyVWlJSFpwWlhkQ2IzZzlJakFnTFRFME9UVXVPU0F5TVRJek9TNHlJREkwT1RFdU55SWdlRzFzYm5NNmVHeHBibXM5SW1oMGRIQTZMeTkzZDNjdWR6TXViM0puTHpFNU9Ua3ZlR3hwYm1zaUlHRnlhV0V0YUdsa1pHVnVQU0owY25WbElpQnpkSGxzWlQwaWRtVnlkR2xqWVd3dFlXeHBaMjQ2SUMweUxqSTFNMlY0T3lCdFlYZ3RkMmxrZEdnNklEazRKVHNpUGp4a1pXWnpQanh3WVhSb0lHbGtQU0pOU2xndE1pMVVSVmd0U1MweFJEUXpOaUlnWkQwaVRUVXdJREkxTWxFMU1DQXpOamNnTVRFM0lEUTNNMVF5T0RZZ05qUXhWRFE1TUNBM01EUlJOVGd3SURjd05DQTJNek1nTmpVelVUWTBNaUEyTkRNZ05qUTRJRFl6TmxRMk5UWWdOakkyVERZMU55QTJNak5STmpZd0lEWXlNeUEyT0RRZ05qUTVVVFk1TVNBMk5UVWdOams1SURZMk0xUTNNVFVnTmpjNVZEY3lOU0EyT1RCTU56UXdJRGN3TlVnM05EWlJOell3SURjd05TQTNOakFnTmprNFVUYzJNQ0EyT1RRZ056STRJRFUyTVZFMk9USWdOREl5SURZNU1pQTBNakZSTmprd0lEUXhOaUEyT0RjZ05ERTFWRFkyT1NBME1UTklOalV6VVRZME55QTBNVGtnTmpRM0lEUXlNbEUyTkRjZ05ESXpJRFkwT0NBME1qbFVOalV3SURRME9WUTJOVEVnTkRneFVUWTFNU0ExTlRJZ05qRTVJRFl3TlZRMU1UQWdOalU1VVRRNE5DQTJOVGtnTkRVMElEWTFNbFF6T0RJZ05qSTRWREk1T1NBMU56SlVNakkySURRM09WRXhPVFFnTkRJeUlERTNOU0F6TkRaVU1UVTJJREl5TWxFeE5UWWdNVEE0SURJek1pQTFPRkV5T0RBZ01qUWdNelV3SURJMFVUUTBNU0F5TkNBMU1USWdPVEpVTmpBMklESTBNRkUyTVRBZ01qVXpJRFl4TWlBeU5UVlVOakk0SURJMU4xRTJORGdnTWpVM0lEWTBPQ0F5TkRoUk5qUTRJREkwTXlBMk5EY2dNak01VVRZeE9DQXhNeklnTlRJeklEVTFWRE14T1NBdE1qSlJNakEySUMweU1pQXhNamdnTlROVU5UQWdNalV5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Wt0TVVRME16UWlJR1E5SWsweU1EZ2dOelJSTWpBNElEVXdJREkxTkNBME5sRXlOeklnTkRZZ01qY3lJRE0xVVRJM01pQXpOQ0F5TnpBZ01qSlJNalkzSURnZ01qWTBJRFJVTWpVeElEQlJNalE1SURBZ01qTTVJREJVTWpBMUlERlVNVFF4SURKUk56QWdNaUExTUNBd1NEUXlVVE0xSURjZ016VWdNVEZSTXpjZ016Z2dORGdnTkRaSU5qSlJNVE15SURRNUlERTJOQ0E1TmxFeE56QWdNVEF5SURNME5TQTBNREZVTlRJeklEY3dORkUxTXpBZ056RTJJRFUwTnlBM01UWklOVFUxU0RVM01sRTFOemdnTnpBM0lEVTNPQ0EzTURaTU5qQTJJRE00TTFFMk16UWdOakFnTmpNMklEVTNVVFkwTVNBME5pQTNNREVnTkRaUk56STJJRFEySURjeU5pQXpObEUzTWpZZ016UWdOekl6SURJeVVUY3lNQ0EzSURjeE9DQTBWRGN3TkNBd1VUY3dNU0F3SURZNU1DQXdWRFkxTVNBeFZEVTNPQ0F5VVRRNE5DQXlJRFExTlNBd1NEUTBNMUUwTXpjZ05pQTBNemNnT1ZRME16a2dNamRSTkRReklEUXdJRFEwTlNBME0wdzBORGtnTkRaSU5EWTVVVFV5TXlBME9TQTFNek1nTmpOTU5USXhJREl4TTBneU9ETk1NalE1SURFMU5WRXlNRGdnT0RZZ01qQTRJRGMwV2swMU1UWWdNall3VVRVeE5pQXlOekVnTlRBMElEUXhObFEwT1RBZ05UWXlURFEyTXlBMU1UbFJORFEzSURRNU1pQTBNREFnTkRFeVRETXhNQ0F5TmpCTU5ERXpJREkxT1ZFMU1UWWdNalU1SURVeE5pQXlOakJhSWk4K1BIQmhkR2dnYVdROUlrMUtXQzB5TFZSRldDMU9MVEl5TVRjaUlHUTlJazB5TWprZ01qZzJVVEl4TmlBME1qQWdNakUySURRek5sRXlNVFlnTkRVMElESTBNQ0EwTmpSUk1qUXhJRFEyTkNBeU5EVWdORFkwVkRJMU1TQTBOalZSTWpZeklEUTJOQ0F5TnpNZ05EVTJWREk0TXlBME16WlJNamd6SURReE9TQXlOemNnTXpVMlZESTNNQ0F5T0RaTU16STRJRE15T0ZFek9EUWdNelk1SURNNE9TQXpOekpVTXprNUlETTNOVkUwTVRJZ016YzFJRFF5TXlBek5qVlVORE0xSURNek9GRTBNelVnTXpJMUlEUXlOU0F6TVRWUk5ESXdJRE14TWlBek5UY2dNamd5VkRJNE9TQXlOVEJNTXpVMUlESXhPVXcwTWpVZ01UZzBVVFF6TkNBeE56VWdORE0wSURFMk1WRTBNelFnTVRRMklEUXlOU0F4TXpaVU5EQXhJREV5TlZFek9UTWdNVEkxSURNNE15QXhNekZVTXpJNElERTNNVXd5TnpBZ01qRXpVVEk0TXlBM09TQXlPRE1nTmpOUk1qZ3pJRFV6SURJM05pQTBORlF5TlRBZ016VlJNak14SURNMUlESXlOQ0EwTkZReU1UWWdOak5STWpFMklEZ3dJREl5TWlBeE5ETlVNakk1SURJeE0wd3hOekVnTVRjeFVURXhOU0F4TXpBZ01URXdJREV5TjFFeE1EWWdNVEkwSURFd01DQXhNalJST0RjZ01USTBJRGMySURFek5GUTJOQ0F4TmpGUk5qUWdNVFkySURZMElERTJPVlEyTnlBeE56VlVOeklnTVRneFZEZ3hJREU0T0ZRNU5DQXhPVFZVTVRFeklESXdORlF4TXpnZ01qRTFWREUzTUNBeU16QlVNakV3SURJMU1FdzNOQ0F6TVRWUk5qVWdNekkwSURZMUlETXpPRkUyTlNBek5UTWdOelFnTXpZelZEazRJRE0zTkZFeE1EWWdNemMwSURFeE5pQXpOamhVTVRjeElETXlPRXd5TWprZ01qZzJ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9MVFZDSWlCa1BTSk5NVEU0SUMweU5UQldOelV3U0RJMU5WWTNNVEJJTVRVNFZpMHlNVEJJTWpVMVZpMHlOVEJJTVRFNFdpSXZQanh3WVhSb0lHbGtQU0pOU2xndE1pMVVSVmd0VGkweU1qRXlJaUJrUFNKTk9EUWdNak0zVkRnMElESTFNRlE1T0NBeU56QklOamM1VVRZNU5DQXlOaklnTmprMElESTFNRlEyTnprZ01qTXdTRGs0VVRnMElESXpOeUE0TkNBeU5UQ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a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UxWUkZXQzFKTFRGRU5EUkdJaUJrUFNKTk56TWdOalEzVVRjeklEWTFOeUEzTnlBMk56QlVPRGtnTmpnelVUa3dJRFk0TXlBeE5qRWdOamc0VkRJek5DQTJPVFJSTWpRMklEWTVOQ0F5TkRZZ05qZzFWREl4TWlBMU5ESlJNakEwSURVd09DQXhPVFVnTkRjeVZERTRNQ0EwTVRoTU1UYzJJRE01T1ZFeE56WWdNemsySURFNE1pQTBNREpSTWpNeElEUTBNaUF5T0RNZ05EUXlVVE0wTlNBME5ESWdNemd6SURNNU5sUTBNaklnTWpnd1VUUXlNaUF4TmprZ016UXpJRGM1VkRFM015QXRNVEZSTVRJeklDMHhNU0E0TWlBeU4xUTBNQ0F4TlRCV01UVTVVVFF3SURFNE1DQTBPQ0F5TVRkVU9UY2dOREUwVVRFME55QTJNVEVnTVRRM0lEWXlNMVF4TURrZ05qTTNVVEV3TkNBMk16Y2dNVEF4SURZek4wZzVObEU0TmlBMk16Y2dPRE1nTmpNM1ZEYzJJRFkwTUZRM015QTJORGRhVFRNek5pQXpNalZXTXpNeFVUTXpOaUEwTURVZ01qYzFJRFF3TlZFeU5UZ2dOREExSURJME1DQXpPVGRVTWpBM0lETTNObFF4T0RFZ016VXlWREUyTXlBek16Qk1NVFUzSURNeU1rd3hNellnTWpNMlVURXhOQ0F4TlRBZ01URTBJREV4TkZFeE1UUWdOallnTVRNNElEUXlVVEUxTkNBeU5pQXhOemdnTWpaUk1qRXhJREkySURJME5TQTFPRkV5TnpBZ09ERWdNamcxSURFeE5GUXpNVGdnTWpFNVVUTXpOaUF5T1RFZ016TTJJRE15Tl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SXRWRVZZTFU0dE5VUWlJR1E5SWsweU1pQTNNVEJXTnpVd1NERTFPVll0TWpVd1NESXlWaTB5TVRCSU1URTVWamN4TUVneU1sb2lMejQ4Y0dGMGFDQnBaRDBpVFVwWUxUS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hCaGRHZ2dhV1E5SWsxS1dDMHlMVlJGV0MxVE15MDFRaUlnWkQwaVRUSTBOeUF0T1RRNVZqRTBOVEJJTlRFMlZqRXpPRGhJTXpBNVZpMDRPRGRJTlRFMlZpMDVORGxJTWpRM1dpSXZQanh3WVhSb0lHbGtQU0pOU2xndE1p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l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B5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FZSRldDMU9MVE0wSWlCa1BTSk5ORFl5SURCUk5EUTBJRE1nTXpNeklETlJNakUzSURNZ01UazVJREJJTVRrd1ZqUTJTREl5TVZFeU5ERWdORFlnTWpRNElEUTJWREkyTlNBME9GUXlOemtnTlROVU1qZzJJRFl4VVRJNE55QTJNeUF5T0RjZ01URTFWakUyTlVneU9GWXlNVEZNTVRjNUlEUTBNbEV6TXpJZ05qYzBJRE16TkNBMk56VlJNek0ySURZM055QXpOVFVnTmpjM1NETTNNMHd6TnprZ05qY3hWakl4TVVnME56RldNVFkxU0RNM09WWXhNVFJSTXpjNUlEY3pJRE0zT1NBMk5sUXpPRFVnTlRSUk16a3pJRFEzSURRME1pQTBOa2cwTnpGV01FZzBOakphVFRJNU15QXlNVEZXTlRRMVREYzBJREl4TWt3eE9ETWdNakV4U0RJNU0xb2lMejQ4Y0dGMGFDQnBaRDBpVFVwWUxUSX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WkxVVJWZ3RVek10TlVRaUlHUTlJazB4TVNBeE16ZzRWakUwTlRCSU1qZ3dWaTA1TkRsSU1URldMVGc0TjBneU1UaFdNVE00T0VneE1Wb2lMejQ4Y0dGMGFDQnBaRDBpVFVwWUxUS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F6TmlJZ2VHeHBibXM2YUhKbFpqMGlJMDFLV0MweUxWUkZXQzFKTFRGRU5ETTJJaTgrUEM5blBqeG5JR1JoZEdFdGJXMXNMVzV2WkdVOUltMXZJaUIwY21GdWMyWnZjbTA5SW5SeVlXNXpiR0YwWlNneE1ETTNMamdzTUNraVBqeDFjMlVnWkdGMFlTMWpQU0l6UkNJZ2VHeHBibXM2YUhKbFpqMGlJMDFLV0MweUxWUkZXQzFPTFRORUlpOCtQQzluUGp4bklHUmhkR0V0Ylcxc0xXNXZaR1U5SW0xcElpQjBjbUZ1YzJadmNtMDlJblJ5WVc1emJHRjBaU2d5TURrekxqWXNNQ2tpUGp4MWMyVWdaR0YwWVMxalBTSXhSRFF6TkNJZ2VHeHBibXM2YUhKbFpqMGlJMDFLV0MweUxWUkZXQzFKTFRGRU5ETTBJaTgrUEM5blBqeG5JR1JoZEdFdGJXMXNMVzV2WkdVOUltMXZJaUIwY21GdWMyWnZjbTA5SW5SeVlXNXpiR0YwWlNnek1EWTFMamdzTUNraVBqeDFjMlVnWkdGMFlTMWpQU0l5TWpFM0lpQjRiR2x1YXpwb2NtVm1QU0lqVFVwWUxUSXRWRVZZTFU0dE1qSXhOeUl2UGp3dlp6NDhaeUJrWVhSaExXMXRiQzF1YjJSbFBTSnRhU0lnZEhKaGJuTm1iM0p0UFNKMGNtRnVjMnhoZEdVb016YzRPQ3d3S1NJK1BIVnpaU0JrWVhSaExXTTlJakZFTkRNMUlpQjRiR2x1YXpwb2NtVm1QU0lqVFVwWUxUSXRWRVZZTFVrdE1VUTBNelVpTHo0OEwyYytQR2NnWkdGMFlTMXRiV3d0Ym05a1pUMGliVzhpSUhSeVlXNXpabTl5YlQwaWRISmhibk5zWVhSbEtEUTRNalF1T0N3d0tTSStQSFZ6WlNCa1lYUmhMV005SWpORUlpQjRiR2x1YXpwb2NtVm1QU0lqVFVwWUxUSXRWRVZZTFU0dE0wUWlMejQ4TDJjK1BHY2daR0YwWVMxdGJXd3RibTlrWlQwaWJYSnZkeUlnZEhKaGJuTm1iM0p0UFNKMGNtRnVjMnhoZEdVb05UZzRNQzQyTERBcElqNDhaeUJrWVhSaExXMXRiQzF1YjJSbFBTSnRieUkrUEhWelpTQmtZWFJoTFdNOUlqVkNJaUI0YkdsdWF6cG9jbVZtUFNJalRVcFlMVEl0VkVWWUxVNHROVUlpTHo0OEwyYytQR2NnWkdGMFlTMXRiV3d0Ym05a1pUMGliWFJoWW14bElpQjBjbUZ1YzJadmNtMDlJblJ5WVc1emJHRjBaU2d5Tnpnc01Da2lQanhuSUdSaGRHRXRiVzFzTFc1dlpHVTlJbTEwY2lJK1BHY2daR0YwWVMxdGJXd3RibTlrWlQwaWJYUmtJajQ4WnlCa1lYUmhMVzF0YkMxdWIyUmxQU0p0YnlJK1BIVnpaU0JrWVhSaExXTTlJakl5TVRJaUlIaHNhVzVyT21oeVpXWTlJaU5OU2xndE1pMVVSVmd0VGkweU1qRXlJaTgrUEM5blBqeG5JR1JoZEdFdGJXMXNMVzV2WkdVOUltMXZJaUIwY21GdWMyWnZjbTA5SW5SeVlXNXpiR0YwWlNnM056Z3NNQ2tpUGp4MWMyVWdaR0YwWVMxalBTSXlPQ0lnZUd4cGJtczZhSEpsWmowaUkwMUtXQzB5TFZSRldDMU9MVEk0SWk4K1BDOW5QanhuSUdSaGRHRXRiVzFzTFc1dlpHVTlJbTFwSWlCMGNtRnVjMlp2Y20wOUluUnlZVzV6YkdGMFpTZ3hNVFkzTERBcElqNDhkWE5sSUdSaGRHRXRZejBpTVVRME5FVWlJSGhzYVc1ck9taHlaV1k5SWlOTlNsZ3RNaTFVUlZndFNTMHhSRFEwUlNJdlBqd3ZaejQ4WnlCa1lYUmhMVzF0YkMxdWIyUmxQU0p0YnlJZ2RISmhibk5tYjNKdFBTSjBjbUZ1YzJ4aGRHVW9NVGt4T0M0eUxEQXBJajQ4ZFhObElHUmhkR0V0WXowaU1rSWlJSGhzYVc1ck9taHlaV1k5SWlOTlNsZ3RNaTFVUlZndFRpMHlRaUl2UGp3dlp6NDhaeUJrWVhSaExXMXRiQzF1YjJSbFBTSnRhU0lnZEhKaGJuTm1iM0p0UFNKMGNtRnVjMnhoZEdVb01qa3hPQzQwTERBcElqNDhkWE5sSUdSaGRHRXRZejBpTVVRME5FWWlJSGhzYVc1ck9taHlaV1k5SWlOTlNsZ3RNaTFVUlZndFNTMHhSRFEwUmlJdlBqd3ZaejQ4WnlCa1lYUmhMVzF0YkMxdWIyUmxQU0p0YnlJZ2RISmhibk5tYjNKdFBTSjBjbUZ1YzJ4aGRHVW9Nek0wTnk0MExEQXBJajQ4ZFhObElHUmhkR0V0WXowaU1qa2lJSGhzYVc1ck9taHlaV1k5SWlOTlNsZ3RNaTFVUlZndFRpMHlPU0l2UGp3dlp6NDhMMmMrUEdjZ1pHRjBZUzF0Yld3dGJtOWtaVDBpYlhSa0lpQjBjbUZ1YzJadmNtMDlJblJ5WVc1emJHRjBaU2cwTnpNMkxqUXNNQ2tpUGp4bklHUmhkR0V0Ylcxc0xXNXZaR1U5SW0xcElqNDhkWE5sSUdSaGRHRXRZejBpTVVRME5USWlJSGhzYVc1ck9taHlaV1k5SWlOTlNsZ3RNaTFVUlZndFNTMHhSRFExTWlJdlBqd3ZaejQ4TDJjK1BDOW5Qand2Wno0OFp5QmtZWFJoTFcxdGJDMXViMlJsUFNKdGJ5SWdkSEpoYm5ObWIzSnRQU0owY21GdWMyeGhkR1VvTlRRNE1DNDBMREFwSWo0OGRYTmxJR1JoZEdFdFl6MGlOVVFpSUhoc2FXNXJPbWh5WldZOUlpTk5TbGd0TWkxVVJWZ3RUaTAxUkNJdlBqd3ZaejQ4TDJjK1BHY2daR0YwWVMxdGJXd3RibTlrWlQwaWJXOGlJSFJ5WVc1elptOXliVDBpZEhKaGJuTnNZWFJsS0RFeE9EWXhMaklzTUNraVBqeDFjMlVnWkdGMFlTMWpQU0pFTnlJZ2VHeHBibXM2YUhKbFpqMGlJMDFLV0MweUxWUkZXQzFPTFVRM0lpOCtQQzluUGp4bklHUmhkR0V0Ylcxc0xXNXZaR1U5SW0xeWIzY2lJSFJ5WVc1elptOXliVDBpZEhKaGJuTnNZWFJsS0RFeU9EWXhMalFzTUNraVBqeG5JR1JoZEdFdGJXMXNMVzV2WkdVOUltMXZJaUIwY21GdWMyWnZjbTA5SW5SeVlXNXpiR0YwWlNnd0lDMHdMalVwSWo0OGRYTmxJR1JoZEdFdFl6MGlOVUlpSUhoc2FXNXJPbWh5WldZOUlpTk5TbGd0TWkxVVJWZ3RVek10TlVJaUx6NDhMMmMrUEdjZ1pHRjBZUzF0Yld3dGJtOWtaVDBpYlhSaFlteGxJaUIwY21GdWMyWnZjbTA5SW5SeVlXNXpiR0YwWlNnMU1qZ3NNQ2tpUGp4bklHUmhkR0V0Ylcxc0xXNXZaR1U5SW0xMGNpSWdkSEpoYm5ObWIzSnRQU0owY21GdWMyeGhkR1VvTUN3M05EVXVPU2tpUGp4bklHUmhkR0V0Ylcxc0xXNXZaR1U5SW0xMFpDSWdkSEpoYm5ObWIzSnRQU0owY21GdWMyeGhkR1VvTnpNNExqRXNNQ2tpUGp4bklHUmhkR0V0Ylcxc0xXNXZaR1U5SW0xcElqNDhkWE5sSUdSaGRHRXRZejBpTVVRME5UZ2lJSGhzYVc1ck9taHlaV1k5SWlOTlNsZ3RNaTFVUlZndFNTMHhSRFExT0NJdlBqd3ZaejQ4TDJjK1BHY2daR0YwWVMxdGJXd3RibTlrWlQwaWJYUmtJaUIwY21GdWMyWnZjbTA5SW5SeVlXNXpiR0YwWlNneU9UazNMaklzTUNraVBqeG5JR1JoZEdFdGJXMXNMVzV2WkdVOUltMXVJajQ4ZFhObElHUmhkR0V0WXowaU16QWlJSGhzYVc1ck9taHlaV1k5SWlOTlNsZ3RNaTFVUlZndFRpMHpNQ0l2UGp3dlp6NDhMMmMrUEM5blBqeG5JR1JoZEdFdGJXMXNMVzV2WkdVOUltMTBjaUlnZEhKaGJuTm1iM0p0UFNKMGNtRnVjMnhoZEdVb01Dd3ROelExTGprcElqNDhaeUJrWVhSaExXMXRiQzF1YjJSbFBTSnRkR1FpUGp4bklHUmhkR0V0Ylcxc0xXNXZaR1U5SW0xemRYQWlQanhuSUdSaGRHRXRiVzFzTFc1dlpHVTlJbTF1SWo0OGRYTmxJR1JoZEdFdFl6MGlNeklpSUhoc2FXNXJPbWh5WldZOUlpTk5TbGd0TWkxVVJWZ3RUaTB6TWlJdlBqd3ZaejQ4WnlCa1lYUmhMVzF0YkMxdWIyUmxQU0pVWlZoQmRHOXRJaUIwY21GdWMyWnZjbTA5SW5SeVlXNXpiR0YwWlNnMU16TXNNell6S1NCelkyRnNaU2d3TGpjd055a2lJR1JoZEdFdGJXcDRMWFJsZUdOc1lYTnpQU0pQVWtRaVBqeG5JR1JoZEdFdGJXMXNMVzV2WkdVOUltMXVJajQ4ZFhObElHUmhkR0V0WXowaU16SWlJSGhzYVc1ck9taHlaV1k5SWlOTlNsZ3RNaTFVUlZndFRpMHpNaUl2UGp4MWMyVWdaR0YwWVMxalBTSXpOQ0lnZUd4cGJtczZhSEpsWmowaUkwMUtXQzB5TFZSRldDMU9MVE0wSWlCMGNtRnVjMlp2Y20wOUluUnlZVzV6YkdGMFpTZzFNREFzTUNraUx6NDhkWE5sSUdSaGRHRXRZejBpTXpBaUlIaHNhVzVyT21oeVpXWTlJaU5OU2xndE1pMVVSVmd0VGkwek1DSWdkSEpoYm5ObWIzSnRQU0owY21GdWMyeGhkR1VvTVRBd01Dd3dLU0l2UGp4MWMyVWdaR0YwWVMxalBTSXpNQ0lnZUd4cGJtczZhSEpsWmowaUkwMUtXQzB5TFZSRldDMU9MVE13SWlCMGNtRnVjMlp2Y20wOUluUnlZVzV6YkdGMFpTZ3hOVEF3TERBcElpOCtQQzluUGp3dlp6NDhMMmMrUEM5blBqeG5JR1JoZEdFdGJXMXNMVzV2WkdVOUltMTBaQ0lnZEhKaGJuTm1iM0p0UFNKMGNtRnVjMnhoZEdVb01qazVOeTR5TERBcElqNDhaeUJrWVhSaExXMXRiQzF1YjJSbFBTSnRiaUkrUEhWelpTQmtZWFJoTFdNOUlqTXhJaUI0YkdsdWF6cG9jbVZtUFNJalRVcFlMVEl0VkVWWUxVNHRNekVpTHo0OEwyYytQQzluUGp3dlp6NDhMMmMrUEdjZ1pHRjBZUzF0Yld3dGJtOWtaVDBpYlc4aUlIUnlZVzV6Wm05eWJUMGlkSEpoYm5Oc1lYUmxLRFF3TWpVdU1pd3dLU0IwY21GdWMyeGhkR1VvTUNBdE1DNDFLU0krUEhWelpTQmtZWFJoTFdNOUlqVkVJaUI0YkdsdWF6cG9jbVZtUFNJalRVcFlMVEl0VkVWWUxWTXpMVFZFSWk4K1BDOW5Qand2Wno0OFp5QmtZWFJoTFcxdGJDMXViMlJsUFNKdGJ5SWdkSEpoYm5ObWIzSnRQU0owY21GdWMyeGhkR1VvTVRjMk9USXVOQ3d3S1NJK1BIVnpaU0JrWVhSaExXTTlJak5FSWlCNGJHbHVhenBvY21WbVBTSWpUVXBZTFRJdFZFVllMVTR0TTBRaUx6NDhMMmMrUEdjZ1pHRjBZUzF0Yld3dGJtOWtaVDBpYlhKdmR5SWdkSEpoYm5ObWIzSnRQU0owY21GdWMyeGhkR1VvTVRnM05EZ3VNaXd3S1NJK1BHY2daR0YwWVMxdGJXd3RibTlrWlQwaWJXOGlQangxYzJVZ1pHRjBZUzFqUFNJMVFpSWdlR3hwYm1zNmFISmxaajBpSTAxS1dDMHlMVlJGV0MxT0xUVkNJaTgrUEM5blBqeG5JR1JoZEdFdGJXMXNMVzV2WkdVOUltMTBZV0pzWlNJZ2RISmhibk5tYjNKdFBTSjBjbUZ1YzJ4aGRHVW9NamM0TERBcElqNDhaeUJrWVhSaExXMXRiQzF1YjJSbFBTSnRkSElpUGp4bklHUmhkR0V0Ylcxc0xXNXZaR1U5SW0xMFpDSStQR2NnWkdGMFlTMXRiV3d0Ym05a1pUMGliV2tpUGp4MWMyVWdaR0YwWVMxalBTSXhSRFEyTUNJZ2VHeHBibXM2YUhKbFpqMGlJMDFLV0MweUxWUkZXQzFKTFRGRU5EWXdJaTgrUEM5blBqd3ZaejQ4WnlCa1lYUmhMVzF0YkMxdWIyUmxQU0p0ZEdRaUlIUnlZVzV6Wm05eWJUMGlkSEpoYm5Oc1lYUmxLREUwTmprc01Da2lQanhuSUdSaGRHRXRiVzFzTFc1dlpHVTlJbTFwSWo0OGRYTmxJR1JoZEdFdFl6MGlNVVEwTlRJaUlIaHNhVzVyT21oeVpXWTlJaU5OU2xndE1pMVVSVmd0U1MweFJEUTFNaUl2UGp3dlp6NDhMMmMrUEM5blBqd3ZaejQ4WnlCa1lYUmhMVzF0YkMxdWIyUmxQU0p0YnlJZ2RISmhibk5tYjNKdFBTSjBjbUZ1YzJ4aGRHVW9Nakl4TXl3d0tTSStQSFZ6WlNCa1lYUmhMV005SWpWRUlpQjRiR2x1YXpwb2NtVm1QU0lqVFVwWUxUSXRWRVZZTFU0dE5VUWlMejQ4TDJjK1BDOW5Qand2Wno0OEwyYytQQzl6ZG1jKyIsCgkiUmVhbFZpZXdTaXplSnNvbiIgOiAie1wiaGVpZ2h0XCI6ODc4LFwid2lkdGhcIjo3NDgyfSIKfQo="/>
    </extobj>
  </extobjs>
</s:customData>
</file>

<file path=customXml/item2.xml><?xml version="1.0" encoding="utf-8"?>
<Control xmlns="http://schemas.microsoft.com/VisualStudio/2011/storyboarding/control">
  <Id Name="6bbf4e84-b2d4-491a-9bb8-b5902fe83016" Revision="1" Stencil="System.MyShapes" StencilVersion="1.0"/>
</Control>
</file>

<file path=customXml/itemProps1.xml><?xml version="1.0" encoding="utf-8"?>
<ds:datastoreItem xmlns:ds="http://schemas.openxmlformats.org/officeDocument/2006/customXml" ds:itemID="{CE0B4B0D-603A-0F40-8F5D-2FC1156B2C04}">
  <ds:schemaRefs>
    <ds:schemaRef ds:uri="http://www.wps.cn/officeDocument/2013/wpsCustomData"/>
  </ds:schemaRefs>
</ds:datastoreItem>
</file>

<file path=customXml/itemProps2.xml><?xml version="1.0" encoding="utf-8"?>
<ds:datastoreItem xmlns:ds="http://schemas.openxmlformats.org/officeDocument/2006/customXml" ds:itemID="{C75624CC-5053-4448-B5E8-B16B54F68CB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nuaactf1</Template>
  <TotalTime>24</TotalTime>
  <Words>4272</Words>
  <Application>Microsoft Macintosh PowerPoint</Application>
  <PresentationFormat>宽屏</PresentationFormat>
  <Paragraphs>370</Paragraphs>
  <Slides>73</Slides>
  <Notes>57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5" baseType="lpstr">
      <vt:lpstr>微软雅黑</vt:lpstr>
      <vt:lpstr>MonospacedNumber</vt:lpstr>
      <vt:lpstr>Arial</vt:lpstr>
      <vt:lpstr>Calibri</vt:lpstr>
      <vt:lpstr>Cambria Math</vt:lpstr>
      <vt:lpstr>nuaactf1</vt:lpstr>
      <vt:lpstr>1_nuaactf1</vt:lpstr>
      <vt:lpstr>3_nuaactf1</vt:lpstr>
      <vt:lpstr>2_nuaactf1</vt:lpstr>
      <vt:lpstr>4_nuaactf1</vt:lpstr>
      <vt:lpstr>5_nuaactf1</vt:lpstr>
      <vt:lpstr>Equation.KSEE3</vt:lpstr>
      <vt:lpstr>WP for NUAACTF 9th</vt:lpstr>
      <vt:lpstr>AI</vt:lpstr>
      <vt:lpstr>PowerPoint 演示文稿</vt:lpstr>
      <vt:lpstr>1-最强AI</vt:lpstr>
      <vt:lpstr>1-最强AI</vt:lpstr>
      <vt:lpstr>2-老爸，我该怎么办？</vt:lpstr>
      <vt:lpstr>2-老爸，我该怎么办？</vt:lpstr>
      <vt:lpstr>3-c10uds的告白</vt:lpstr>
      <vt:lpstr>3-c10uds的告白</vt:lpstr>
      <vt:lpstr>4-我是超级黑客（简易版）</vt:lpstr>
      <vt:lpstr>4-我是超级黑客（简易版）</vt:lpstr>
      <vt:lpstr>4-我是超级黑客（简易版）</vt:lpstr>
      <vt:lpstr>Pwn</vt:lpstr>
      <vt:lpstr>PowerPoint 演示文稿</vt:lpstr>
      <vt:lpstr>1-《我是小猿口算大师》</vt:lpstr>
      <vt:lpstr>2-《c10uds的教学系统》</vt:lpstr>
      <vt:lpstr>3-《中国式抽卡》</vt:lpstr>
      <vt:lpstr>3-《中国式抽卡》</vt:lpstr>
      <vt:lpstr>4-《往里进往里进》</vt:lpstr>
      <vt:lpstr>4-《往里进往里进》</vt:lpstr>
      <vt:lpstr>5-《吉祥物的故事》</vt:lpstr>
      <vt:lpstr>Web</vt:lpstr>
      <vt:lpstr>PowerPoint 演示文稿</vt:lpstr>
      <vt:lpstr>1-时空锚点生成器v2.0</vt:lpstr>
      <vt:lpstr>1-时空锚点生成器v2.0</vt:lpstr>
      <vt:lpstr>2-Cookie指挥官</vt:lpstr>
      <vt:lpstr>2-Cookie指挥官</vt:lpstr>
      <vt:lpstr>3-超级简单的PHP</vt:lpstr>
      <vt:lpstr>4-企业级登录系统</vt:lpstr>
      <vt:lpstr>4-企业级登录系统</vt:lpstr>
      <vt:lpstr>5-抓住猫猫</vt:lpstr>
      <vt:lpstr>Reverse</vt:lpstr>
      <vt:lpstr>PowerPoint 演示文稿</vt:lpstr>
      <vt:lpstr>1-会加载出来吗</vt:lpstr>
      <vt:lpstr>1-会加载出来吗</vt:lpstr>
      <vt:lpstr>2-数字华容道</vt:lpstr>
      <vt:lpstr>3-忒修斯之码</vt:lpstr>
      <vt:lpstr>3-忒修斯之码</vt:lpstr>
      <vt:lpstr>4-emojis</vt:lpstr>
      <vt:lpstr>4-emojis</vt:lpstr>
      <vt:lpstr>5-手搓的python解释器</vt:lpstr>
      <vt:lpstr>5-手搓的python解释器</vt:lpstr>
      <vt:lpstr>Crypto</vt:lpstr>
      <vt:lpstr>1-《黎明悄悄话的最后谜语》</vt:lpstr>
      <vt:lpstr>1-《黎明悄悄话的最后谜语》</vt:lpstr>
      <vt:lpstr>2-《黎明悄悄话的破碎密语》</vt:lpstr>
      <vt:lpstr>3-《黎明悄悄话的数学关卡》</vt:lpstr>
      <vt:lpstr>3-《黎明悄悄话的数学关卡》</vt:lpstr>
      <vt:lpstr>3-《黎明悄悄话的数学关卡》</vt:lpstr>
      <vt:lpstr>3-《黎明悄悄话的数学关卡》</vt:lpstr>
      <vt:lpstr>3-《黎明悄悄话的数学关卡》</vt:lpstr>
      <vt:lpstr>3-《黎明悄悄话的数学关卡》</vt:lpstr>
      <vt:lpstr>4-《黎明悄悄话的诅咒方程》</vt:lpstr>
      <vt:lpstr>4-《黎明悄悄话的诅咒方程》</vt:lpstr>
      <vt:lpstr>5-《黎明悄悄话自传》</vt:lpstr>
      <vt:lpstr>MISC</vt:lpstr>
      <vt:lpstr>PowerPoint 演示文稿</vt:lpstr>
      <vt:lpstr>1-彩蛋签到</vt:lpstr>
      <vt:lpstr>1-彩蛋签到</vt:lpstr>
      <vt:lpstr>2-鲨鱼旗帜</vt:lpstr>
      <vt:lpstr>2-鲨鱼旗帜</vt:lpstr>
      <vt:lpstr>3-我们联合</vt:lpstr>
      <vt:lpstr>3-我们联合</vt:lpstr>
      <vt:lpstr>4-黎明低语</vt:lpstr>
      <vt:lpstr>4-黎明低语</vt:lpstr>
      <vt:lpstr>4-黎明低语</vt:lpstr>
      <vt:lpstr>4-黎明低语</vt:lpstr>
      <vt:lpstr>4-黎明低语</vt:lpstr>
      <vt:lpstr>4-黎明低语</vt:lpstr>
      <vt:lpstr>黑灯题目-那我问你</vt:lpstr>
      <vt:lpstr>黑灯题目-那我问你</vt:lpstr>
      <vt:lpstr>黑灯题目-那我问你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浩</dc:creator>
  <cp:lastModifiedBy>赵 智健</cp:lastModifiedBy>
  <cp:revision>361</cp:revision>
  <dcterms:created xsi:type="dcterms:W3CDTF">2018-09-24T10:34:00Z</dcterms:created>
  <dcterms:modified xsi:type="dcterms:W3CDTF">2025-03-28T08:06:26Z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C0DEED8C88E548D9ACA5E16EBA276519_13</vt:lpwstr>
  </property>
  <property fmtid="{D5CDD505-2E9C-101B-9397-08002B2CF9AE}" pid="3" name="KSOProductBuildVer">
    <vt:lpwstr>2052-12.1.0.20305</vt:lpwstr>
  </property>
</Properties>
</file>